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C3E6-77B4-478C-A4E2-AF43E49A756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2F5-1FAD-4821-88E9-8EB2FB4F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C3E6-77B4-478C-A4E2-AF43E49A756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2F5-1FAD-4821-88E9-8EB2FB4F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8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C3E6-77B4-478C-A4E2-AF43E49A756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2F5-1FAD-4821-88E9-8EB2FB4F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7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C3E6-77B4-478C-A4E2-AF43E49A756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2F5-1FAD-4821-88E9-8EB2FB4F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2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C3E6-77B4-478C-A4E2-AF43E49A756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2F5-1FAD-4821-88E9-8EB2FB4F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8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C3E6-77B4-478C-A4E2-AF43E49A756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2F5-1FAD-4821-88E9-8EB2FB4F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8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C3E6-77B4-478C-A4E2-AF43E49A756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2F5-1FAD-4821-88E9-8EB2FB4F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4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C3E6-77B4-478C-A4E2-AF43E49A756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2F5-1FAD-4821-88E9-8EB2FB4F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8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C3E6-77B4-478C-A4E2-AF43E49A756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2F5-1FAD-4821-88E9-8EB2FB4F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3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C3E6-77B4-478C-A4E2-AF43E49A756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2F5-1FAD-4821-88E9-8EB2FB4F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C3E6-77B4-478C-A4E2-AF43E49A756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2F5-1FAD-4821-88E9-8EB2FB4F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5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7C3E6-77B4-478C-A4E2-AF43E49A756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5A2F5-1FAD-4821-88E9-8EB2FB4F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9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630362"/>
          </a:xfrm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Los </a:t>
            </a:r>
            <a:r>
              <a:rPr lang="en-US" sz="9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adjetivos</a:t>
            </a: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Adjectives are words that describe a noun.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51" name="Picture 2" descr="C:\Documents and Settings\Seema Sumod\My Documents\My Pictures\Microsoft Clip Organizer\pe06586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"/>
            <a:ext cx="39624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" descr="C:\Documents and Settings\Seema Sumod\My Documents\My Pictures\Microsoft Clip Organizer\pe06586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67200"/>
            <a:ext cx="39624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71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76400" y="4419600"/>
            <a:ext cx="18873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pobre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2710" y="4410670"/>
            <a:ext cx="126009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rico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11268" name="Picture 2" descr="C:\Documents and Settings\Seema Sumod\Local Settings\Temporary Internet Files\Content.IE5\OR3JQ059\MCBD09780_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2973388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19200"/>
            <a:ext cx="42291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3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4191000"/>
            <a:ext cx="32766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inteligente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10200" y="4191000"/>
            <a:ext cx="268881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estúpido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12292" name="Picture 8" descr="C:\Documents and Settings\Seema Sumod\Local Settings\Temporary Internet Files\Content.IE5\2DZK1CV2\MCj0434403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04800"/>
            <a:ext cx="23939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0" descr="C:\Documents and Settings\Seema Sumod\Local Settings\Temporary Internet Files\Content.IE5\6KSNXPGD\MCj0428113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"/>
            <a:ext cx="317658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3810000"/>
            <a:ext cx="296889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simpático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3810000"/>
            <a:ext cx="307789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antipático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9134" y="4791670"/>
            <a:ext cx="231986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amable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13317" name="Picture 2" descr="C:\Documents and Settings\Seema Sumod\Local Settings\Temporary Internet Files\Content.IE5\2DZK1CV2\MCj0424488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1981200"/>
            <a:ext cx="43227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3" descr="C:\Documents and Settings\Seema Sumod\Local Settings\Temporary Internet Files\Content.IE5\2DZK1CV2\MCj0424478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28800"/>
            <a:ext cx="1755775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64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76400" y="3886200"/>
            <a:ext cx="20201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bueno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43600" y="3962400"/>
            <a:ext cx="163057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malo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14340" name="Picture 2" descr="C:\Documents and Settings\Seema Sumod\Local Settings\Temporary Internet Files\Content.IE5\OR3JQ059\MCj0424466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150" y="1150938"/>
            <a:ext cx="2736850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" descr="C:\Documents and Settings\Seema Sumod\Local Settings\Temporary Internet Files\Content.IE5\6KSNXPGD\MCj0424468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13" y="1143000"/>
            <a:ext cx="2871787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41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5715000" y="1676400"/>
            <a:ext cx="2971800" cy="17526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7200" y="1371600"/>
            <a:ext cx="4953000" cy="22098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3733800"/>
            <a:ext cx="174599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difícil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7859" y="3733800"/>
            <a:ext cx="136454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fácil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4267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00275"/>
            <a:ext cx="2057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62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76400" y="4944070"/>
            <a:ext cx="196541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nuevo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94561" y="4944070"/>
            <a:ext cx="15776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viejo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17412" name="Picture 4" descr="C:\Documents and Settings\Seema Sumod\Local Settings\Temporary Internet Files\Content.IE5\FNX37H4W\MCj043386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3429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8" descr="C:\Documents and Settings\Seema Sumod\Local Settings\Temporary Internet Files\Content.IE5\OR3JQ059\MCj0188273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066800"/>
            <a:ext cx="36861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58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76400" y="4944070"/>
            <a:ext cx="223452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cómico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7888" y="4944070"/>
            <a:ext cx="15969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serio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18436" name="Picture 4" descr="C:\Documents and Settings\Seema Sumod\Local Settings\Temporary Internet Files\Content.IE5\6KSNXPGD\MCj0136783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4672013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838200"/>
            <a:ext cx="3352800" cy="4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33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3810000"/>
            <a:ext cx="169578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corto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43600" y="3886200"/>
            <a:ext cx="16285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largo</a:t>
            </a:r>
          </a:p>
        </p:txBody>
      </p:sp>
      <p:pic>
        <p:nvPicPr>
          <p:cNvPr id="19460" name="Picture 9" descr="C:\Documents and Settings\Seema Sumod\My Documents\My Pictures\Microsoft Clip Organizer\bs00738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19400"/>
            <a:ext cx="29718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10" descr="C:\Documents and Settings\Seema Sumod\My Documents\My Pictures\Microsoft Clip Organizer\bs00738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819400"/>
            <a:ext cx="45831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57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4724400"/>
            <a:ext cx="204338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rápido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46465" y="4724400"/>
            <a:ext cx="167353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lento</a:t>
            </a:r>
          </a:p>
        </p:txBody>
      </p:sp>
      <p:pic>
        <p:nvPicPr>
          <p:cNvPr id="20484" name="Picture 7" descr="C:\Documents and Settings\Seema Sumod\Local Settings\Temporary Internet Files\Content.IE5\6KSNXPGD\MCNA00651_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28800"/>
            <a:ext cx="396398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0" descr="C:\Documents and Settings\Seema Sumod\Local Settings\Temporary Internet Files\Content.IE5\2DZK1CV2\MCj0355807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7663"/>
            <a:ext cx="3881438" cy="399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40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4944070"/>
            <a:ext cx="20454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bonita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8400" y="4944070"/>
            <a:ext cx="108138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fea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21508" name="Picture 3" descr="C:\Documents and Settings\Seema Sumod\Local Settings\Temporary Internet Files\Content.IE5\OR3JQ059\MCj0140971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663" y="914400"/>
            <a:ext cx="2954337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C:\Documents and Settings\Seema Sumod\My Documents\My Pictures\Microsoft Clip Organizer\j0424032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36385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8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3886200"/>
          </a:xfrm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  <a:t>¿</a:t>
            </a:r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  <a:t>Cómo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  <a:t> </a:t>
            </a:r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  <a:t>eres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  <a:t> </a:t>
            </a:r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  <a:t>tú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  <a:t>?</a:t>
            </a:r>
            <a:b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>How are you? What are you like?</a:t>
            </a:r>
            <a:r>
              <a:rPr lang="en-US" sz="2400" b="1" dirty="0" smtClean="0">
                <a:solidFill>
                  <a:srgbClr val="92D050"/>
                </a:solidFill>
              </a:rPr>
              <a:t/>
            </a:r>
            <a:br>
              <a:rPr lang="en-US" sz="2400" b="1" dirty="0" smtClean="0">
                <a:solidFill>
                  <a:srgbClr val="92D050"/>
                </a:solidFill>
              </a:rPr>
            </a:br>
            <a:r>
              <a:rPr lang="en-US" sz="800" b="1" dirty="0" smtClean="0">
                <a:solidFill>
                  <a:srgbClr val="92D050"/>
                </a:solidFill>
              </a:rPr>
              <a:t/>
            </a:r>
            <a:br>
              <a:rPr lang="en-US" sz="800" b="1" dirty="0" smtClean="0">
                <a:solidFill>
                  <a:srgbClr val="92D050"/>
                </a:solidFill>
              </a:rPr>
            </a:br>
            <a:r>
              <a:rPr lang="en-US" sz="2400" b="1" dirty="0" smtClean="0">
                <a:solidFill>
                  <a:srgbClr val="92D050"/>
                </a:solidFill>
              </a:rPr>
              <a:t>(Physical Description or Personality)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2D050"/>
              </a:solidFill>
            </a:endParaRPr>
          </a:p>
        </p:txBody>
      </p:sp>
      <p:pic>
        <p:nvPicPr>
          <p:cNvPr id="3075" name="Picture 10" descr="C:\Documents and Settings\Seema Sumod\Local Settings\Temporary Internet Files\Content.IE5\6KSNXPGD\MCj0397838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7772400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98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76400" y="4944070"/>
            <a:ext cx="19704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guapo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94561" y="4944070"/>
            <a:ext cx="111184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feo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22532" name="Picture 5" descr="C:\Documents and Settings\Seema Sumod\My Documents\My Pictures\Microsoft Clip Organizer\so02021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371600"/>
            <a:ext cx="3302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6" descr="C:\Documents and Settings\Seema Sumod\My Documents\My Pictures\Microsoft Clip Organizer\j023074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14400"/>
            <a:ext cx="2736850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40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2124670"/>
            <a:ext cx="168668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rubia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36834" y="4876800"/>
            <a:ext cx="24195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morena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4038600"/>
            <a:ext cx="261917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pelirroja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23557" name="Picture 3" descr="C:\Documents and Settings\Seema Sumod\Local Settings\Temporary Internet Files\Content.IE5\GPAB8XIN\MCj0412190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184785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19494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9" descr="C:\Documents and Settings\Seema Sumod\Local Settings\Temporary Internet Files\Content.IE5\GPAB8XIN\MCj0415808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971800"/>
            <a:ext cx="17621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280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76400" y="4953000"/>
            <a:ext cx="130163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alto</a:t>
            </a:r>
          </a:p>
        </p:txBody>
      </p:sp>
      <p:pic>
        <p:nvPicPr>
          <p:cNvPr id="4099" name="Picture 4" descr="C:\Documents and Settings\Seema Sumod\Local Settings\Temporary Internet Files\Content.IE5\2DZK1CV2\MCj0433690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709613"/>
            <a:ext cx="2514600" cy="416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 descr="C:\Documents and Settings\Seema Sumod\My Documents\My Pictures\Microsoft Clip Organizer\j035799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514600"/>
            <a:ext cx="15652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6394561" y="4944070"/>
            <a:ext cx="14462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bajo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775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95400" y="4944070"/>
            <a:ext cx="195072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fuerte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03852" y="4944070"/>
            <a:ext cx="161614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débil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5124" name="Picture 2" descr="C:\Documents and Settings\Seema Sumod\Local Settings\Temporary Internet Files\Content.IE5\IDZW9ONE\MCj0078746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4327525" cy="397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 descr="C:\Documents and Settings\Seema Sumod\Local Settings\Temporary Internet Files\Content.IE5\U40R59ST\MCj0078752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19200"/>
            <a:ext cx="3952875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175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13058" y="4944070"/>
            <a:ext cx="344934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interesante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4944070"/>
            <a:ext cx="3048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aburrido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6148" name="Picture 4" descr="C:\Documents and Settings\Seema Sumod\Local Settings\Temporary Internet Files\Content.IE5\2DZK1CV2\MCPE01670_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4000"/>
            <a:ext cx="4133850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 descr="C:\Documents and Settings\Seema Sumod\My Documents\My Pictures\Microsoft Clip Organizer\j023214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3200400" cy="342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571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76400" y="4114800"/>
            <a:ext cx="186063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gordo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0" y="4114800"/>
            <a:ext cx="247632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delgado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98123" y="5105400"/>
            <a:ext cx="157427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flaco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7173" name="Picture 3" descr="C:\Documents and Settings\Seema Sumod\My Documents\My Pictures\Microsoft Clip Organizer\j023251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38" y="685800"/>
            <a:ext cx="3421062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0" descr="C:\Documents and Settings\Seema Sumod\My Documents\My Pictures\Microsoft Clip Organizer\j039829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762000"/>
            <a:ext cx="2286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19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76400" y="4724400"/>
            <a:ext cx="15776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viejo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72200" y="4724400"/>
            <a:ext cx="177119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joven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8196" name="Picture 2" descr="C:\Documents and Settings\Seema Sumod\Local Settings\Temporary Internet Files\Content.IE5\6KSNXPGD\MCPE01078_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43000"/>
            <a:ext cx="220980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 descr="C:\Documents and Settings\Seema Sumod\My Documents\My Pictures\Microsoft Clip Organizer\j023215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828800"/>
            <a:ext cx="2220913" cy="255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25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76400" y="4267200"/>
            <a:ext cx="168969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triste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36753" y="4267200"/>
            <a:ext cx="195944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alegre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9220" name="Picture 2" descr="C:\Documents and Settings\Seema Sumod\Local Settings\Temporary Internet Files\Content.IE5\OR3JQ059\MCj0423844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22066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3" descr="C:\Documents and Settings\Seema Sumod\Local Settings\Temporary Internet Files\Content.IE5\FNX37H4W\MCj0423860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1905000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81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76400" y="4114800"/>
            <a:ext cx="21780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grande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8800" y="4114800"/>
            <a:ext cx="273985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pequeño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10244" name="Picture 2" descr="C:\Documents and Settings\Seema Sumod\Local Settings\Temporary Internet Files\Content.IE5\OR3JQ059\MCAN02178_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762000"/>
            <a:ext cx="4764087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C:\Documents and Settings\Seema Sumod\Local Settings\Temporary Internet Files\Content.IE5\2DZK1CV2\MCj0324460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0"/>
            <a:ext cx="1836738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43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48</Words>
  <Application>Microsoft Office PowerPoint</Application>
  <PresentationFormat>On-screen Show (4:3)</PresentationFormat>
  <Paragraphs>43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Los adjetivos Adjectives are words that describe a noun. </vt:lpstr>
      <vt:lpstr>¿Cómo eres tú? How are you? What are you like?  (Physical Description or Personality)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Brandywine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adjetivos Adjectives are words that describe a noun. </dc:title>
  <dc:creator>Acker Linda</dc:creator>
  <cp:lastModifiedBy>Acker Linda</cp:lastModifiedBy>
  <cp:revision>1</cp:revision>
  <dcterms:created xsi:type="dcterms:W3CDTF">2016-02-05T13:14:18Z</dcterms:created>
  <dcterms:modified xsi:type="dcterms:W3CDTF">2016-02-05T13:21:53Z</dcterms:modified>
</cp:coreProperties>
</file>