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001DCB-DAF3-4418-8CB5-1FD05E5FB27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14490A-53E7-4AE8-8FFA-556F1ABF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304800"/>
            <a:ext cx="5105400" cy="3096768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500" b="0" dirty="0" smtClean="0">
                <a:solidFill>
                  <a:schemeClr val="tx1"/>
                </a:solidFill>
              </a:rPr>
              <a:t>Welcome to P.S. </a:t>
            </a:r>
            <a:r>
              <a:rPr lang="en-US" sz="5500" b="0" dirty="0" err="1" smtClean="0">
                <a:solidFill>
                  <a:schemeClr val="tx1"/>
                </a:solidFill>
              </a:rPr>
              <a:t>duPont’s</a:t>
            </a:r>
            <a:r>
              <a:rPr lang="en-US" sz="5500" b="0" dirty="0" smtClean="0">
                <a:solidFill>
                  <a:schemeClr val="tx1"/>
                </a:solidFill>
              </a:rPr>
              <a:t/>
            </a:r>
            <a:br>
              <a:rPr lang="en-US" sz="5500" b="0" dirty="0" smtClean="0">
                <a:solidFill>
                  <a:schemeClr val="tx1"/>
                </a:solidFill>
              </a:rPr>
            </a:br>
            <a:r>
              <a:rPr lang="en-US" sz="5500" b="0" dirty="0" smtClean="0">
                <a:solidFill>
                  <a:schemeClr val="tx1"/>
                </a:solidFill>
              </a:rPr>
              <a:t>2017-2018 </a:t>
            </a:r>
            <a:r>
              <a:rPr lang="en-US" sz="5500" b="0" dirty="0" smtClean="0">
                <a:solidFill>
                  <a:schemeClr val="tx1"/>
                </a:solidFill>
              </a:rPr>
              <a:t>Open House!</a:t>
            </a:r>
            <a:endParaRPr lang="en-US" sz="55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Tracy Selekman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Room </a:t>
            </a:r>
            <a:r>
              <a:rPr lang="en-US" sz="4800" b="1" dirty="0" smtClean="0">
                <a:solidFill>
                  <a:schemeClr val="tx1"/>
                </a:solidFill>
              </a:rPr>
              <a:t>204</a:t>
            </a:r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English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613"/>
            <a:ext cx="2047875" cy="33337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Important information for you!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Homework and project expectations</a:t>
            </a:r>
          </a:p>
          <a:p>
            <a:pPr marL="292608" lvl="1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Student accountability- late notification/HAC score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Presentation of information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Effort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Grading Policies 7</a:t>
            </a:r>
            <a:r>
              <a:rPr lang="en-US" baseline="30000" dirty="0" smtClean="0"/>
              <a:t>th</a:t>
            </a:r>
            <a:r>
              <a:rPr lang="en-US" dirty="0" smtClean="0"/>
              <a:t> and 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>
                <a:solidFill>
                  <a:schemeClr val="tx1"/>
                </a:solidFill>
              </a:rPr>
              <a:t>Summative</a:t>
            </a:r>
            <a:r>
              <a:rPr lang="en-US" sz="3600" dirty="0" smtClean="0">
                <a:solidFill>
                  <a:schemeClr val="tx1"/>
                </a:solidFill>
              </a:rPr>
              <a:t> grades </a:t>
            </a:r>
            <a:r>
              <a:rPr lang="en-US" sz="3600" dirty="0" smtClean="0">
                <a:solidFill>
                  <a:schemeClr val="tx1"/>
                </a:solidFill>
              </a:rPr>
              <a:t>comes from tests, quizzes, essays, verbal presentations, and projects (assessments)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Formative </a:t>
            </a:r>
            <a:r>
              <a:rPr lang="en-US" sz="3600" dirty="0" smtClean="0">
                <a:solidFill>
                  <a:schemeClr val="tx1"/>
                </a:solidFill>
              </a:rPr>
              <a:t>grades </a:t>
            </a:r>
            <a:r>
              <a:rPr lang="en-US" sz="3600" dirty="0" smtClean="0">
                <a:solidFill>
                  <a:schemeClr val="tx1"/>
                </a:solidFill>
              </a:rPr>
              <a:t>comes from homework/class work</a:t>
            </a:r>
          </a:p>
          <a:p>
            <a:pPr>
              <a:buNone/>
            </a:pPr>
            <a:endParaRPr lang="en-US" sz="3600" dirty="0"/>
          </a:p>
        </p:txBody>
      </p:sp>
      <p:pic>
        <p:nvPicPr>
          <p:cNvPr id="2051" name="Picture 3" descr="C:\Users\Tracy\AppData\Local\Microsoft\Windows\Temporary Internet Files\Content.IE5\67EZ2BPG\MP9004000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105400"/>
            <a:ext cx="2362200" cy="15741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Tools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4000" dirty="0" smtClean="0">
              <a:solidFill>
                <a:schemeClr val="tx1"/>
              </a:solidFill>
            </a:endParaRP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Our class </a:t>
            </a:r>
            <a:r>
              <a:rPr lang="en-US" sz="4000" dirty="0" smtClean="0">
                <a:solidFill>
                  <a:schemeClr val="tx1"/>
                </a:solidFill>
              </a:rPr>
              <a:t>website/Schoology</a:t>
            </a:r>
            <a:endParaRPr lang="en-US" sz="4000" dirty="0">
              <a:solidFill>
                <a:schemeClr val="tx1"/>
              </a:solidFill>
            </a:endParaRP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Agendas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</a:rPr>
              <a:t>E-school</a:t>
            </a:r>
          </a:p>
          <a:p>
            <a:endParaRPr lang="en-US" dirty="0"/>
          </a:p>
        </p:txBody>
      </p:sp>
      <p:pic>
        <p:nvPicPr>
          <p:cNvPr id="3076" name="Picture 4" descr="C:\Users\Tracy\AppData\Local\Microsoft\Windows\Temporary Internet Files\Content.IE5\F3JGGIKD\MC9003660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799"/>
            <a:ext cx="2590800" cy="1999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Curriculum – 2017-2018 -8th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7239000" cy="49926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Year-long theme: Power of the Individual</a:t>
            </a:r>
            <a:endParaRPr lang="en-US" dirty="0" smtClean="0"/>
          </a:p>
          <a:p>
            <a:r>
              <a:rPr lang="en-US" i="1" dirty="0" smtClean="0"/>
              <a:t>The Boy Who Harnessed the Wind</a:t>
            </a:r>
          </a:p>
          <a:p>
            <a:r>
              <a:rPr lang="en-US" i="1" dirty="0" err="1" smtClean="0"/>
              <a:t>Seedfolks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Poetry and Short Stories</a:t>
            </a:r>
          </a:p>
          <a:p>
            <a:r>
              <a:rPr lang="en-US" dirty="0" smtClean="0"/>
              <a:t>Scholastic Writing Contest</a:t>
            </a:r>
          </a:p>
          <a:p>
            <a:r>
              <a:rPr lang="en-US" i="1" dirty="0" smtClean="0"/>
              <a:t>Jekyll and Hyde</a:t>
            </a:r>
          </a:p>
          <a:p>
            <a:r>
              <a:rPr lang="en-US" i="1" dirty="0" smtClean="0"/>
              <a:t>Flowers for Algernon</a:t>
            </a:r>
          </a:p>
          <a:p>
            <a:r>
              <a:rPr lang="en-US" dirty="0" smtClean="0"/>
              <a:t>Informational and Argumentative reading/writing</a:t>
            </a:r>
          </a:p>
          <a:p>
            <a:r>
              <a:rPr lang="en-US" dirty="0" smtClean="0"/>
              <a:t>Research- Year-long service learning project</a:t>
            </a:r>
          </a:p>
          <a:p>
            <a:r>
              <a:rPr lang="en-US" i="1" dirty="0" smtClean="0"/>
              <a:t>Animal Farm</a:t>
            </a:r>
            <a:r>
              <a:rPr lang="en-US" dirty="0" smtClean="0"/>
              <a:t>- Dystopia</a:t>
            </a:r>
          </a:p>
          <a:p>
            <a:r>
              <a:rPr lang="en-US" dirty="0" smtClean="0"/>
              <a:t>Shakespeare- </a:t>
            </a:r>
            <a:r>
              <a:rPr lang="en-US" i="1" dirty="0" smtClean="0"/>
              <a:t>Twelfth Night</a:t>
            </a:r>
            <a:endParaRPr lang="en-US" i="1" dirty="0" smtClean="0"/>
          </a:p>
          <a:p>
            <a:r>
              <a:rPr lang="en-US" dirty="0" smtClean="0"/>
              <a:t>Additional four books of choice for review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66" y="457200"/>
            <a:ext cx="7239000" cy="847416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Curriculum-2017-2018  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Year-long theme: Significance of the Individual Quest</a:t>
            </a:r>
          </a:p>
          <a:p>
            <a:endParaRPr lang="en-US" dirty="0" smtClean="0"/>
          </a:p>
          <a:p>
            <a:r>
              <a:rPr lang="en-US" i="1" dirty="0" smtClean="0"/>
              <a:t>I Will Always Write Back </a:t>
            </a:r>
          </a:p>
          <a:p>
            <a:r>
              <a:rPr lang="en-US" i="1" dirty="0" err="1" smtClean="0"/>
              <a:t>Seedfolks</a:t>
            </a:r>
            <a:r>
              <a:rPr lang="en-US" i="1" dirty="0" smtClean="0"/>
              <a:t>/</a:t>
            </a:r>
            <a:r>
              <a:rPr lang="en-US" dirty="0" smtClean="0"/>
              <a:t>class and whole school</a:t>
            </a:r>
            <a:endParaRPr lang="en-US" i="1" dirty="0" smtClean="0"/>
          </a:p>
          <a:p>
            <a:r>
              <a:rPr lang="en-US" dirty="0" smtClean="0"/>
              <a:t>Short Stories</a:t>
            </a:r>
          </a:p>
          <a:p>
            <a:r>
              <a:rPr lang="en-US" dirty="0" smtClean="0"/>
              <a:t>Poetry- Scholastic Writing contest</a:t>
            </a:r>
          </a:p>
          <a:p>
            <a:r>
              <a:rPr lang="en-US" i="1" dirty="0" smtClean="0"/>
              <a:t>Devil’s Arithmetic </a:t>
            </a:r>
            <a:r>
              <a:rPr lang="en-US" dirty="0" smtClean="0"/>
              <a:t>and </a:t>
            </a:r>
            <a:r>
              <a:rPr lang="en-US" i="1" dirty="0" smtClean="0"/>
              <a:t>Flares of Memory</a:t>
            </a:r>
          </a:p>
          <a:p>
            <a:r>
              <a:rPr lang="en-US" i="1" dirty="0" smtClean="0"/>
              <a:t>The Adventures of Tom Sawyer</a:t>
            </a:r>
          </a:p>
          <a:p>
            <a:r>
              <a:rPr lang="en-US" dirty="0" smtClean="0"/>
              <a:t>Literature Circles (non-fiction book choices)</a:t>
            </a:r>
          </a:p>
          <a:p>
            <a:r>
              <a:rPr lang="en-US" dirty="0" smtClean="0"/>
              <a:t>Research throughout each unit</a:t>
            </a:r>
          </a:p>
          <a:p>
            <a:r>
              <a:rPr lang="en-US" dirty="0" smtClean="0"/>
              <a:t>Self-selected novel MP 3</a:t>
            </a:r>
          </a:p>
          <a:p>
            <a:r>
              <a:rPr lang="en-US" dirty="0"/>
              <a:t>Informational and Argumentative </a:t>
            </a:r>
            <a:r>
              <a:rPr lang="en-US" dirty="0" smtClean="0"/>
              <a:t>reading/writing</a:t>
            </a:r>
          </a:p>
          <a:p>
            <a:r>
              <a:rPr lang="en-US" dirty="0" smtClean="0"/>
              <a:t>Greek Mythology- </a:t>
            </a:r>
            <a:r>
              <a:rPr lang="en-US" i="1" dirty="0" smtClean="0"/>
              <a:t>The Odyssey </a:t>
            </a:r>
            <a:r>
              <a:rPr lang="en-US" dirty="0" smtClean="0"/>
              <a:t>(Graphic novel)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Syllabus is online at all times for you and your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addition to the curriculum planned for the year…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Greek/Latin roots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SAT words/Content Vocab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Grammar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Writing contest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Classroom skits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Socratic Seminars/Fishbowl Discussions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Raising social awareness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7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grade Holocaust/Propaganda speaker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8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grade Shakespeare play in May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C:\Users\Tracy\AppData\Local\Microsoft\Windows\Temporary Internet Files\Content.IE5\WXJMLFGE\MC900301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14600"/>
            <a:ext cx="1989409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Success Starts with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47" y="1164771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Questions or concerns about anything?</a:t>
            </a:r>
            <a:endParaRPr lang="en-US" sz="3600" dirty="0" smtClean="0"/>
          </a:p>
          <a:p>
            <a:pPr lvl="1"/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Email is the best way to contact me.</a:t>
            </a:r>
          </a:p>
          <a:p>
            <a:pPr lvl="1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101" name="Picture 5" descr="C:\Users\Tracy\AppData\Local\Microsoft\Windows\Temporary Internet Files\Content.IE5\3MN4O0DZ\MM90039573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20" y="4343400"/>
            <a:ext cx="1280160" cy="142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Questions?</a:t>
            </a:r>
            <a:endParaRPr lang="en-US" sz="8000" b="1" dirty="0"/>
          </a:p>
        </p:txBody>
      </p:sp>
      <p:pic>
        <p:nvPicPr>
          <p:cNvPr id="1026" name="Picture 2" descr="C:\Users\Tracy\AppData\Local\Microsoft\Windows\Temporary Internet Files\Content.IE5\3QFVMDTN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971800"/>
            <a:ext cx="2356680" cy="2784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250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Opulent</vt:lpstr>
      <vt:lpstr>Welcome to P.S. duPont’s 2017-2018 Open House!</vt:lpstr>
      <vt:lpstr>Important information for you!</vt:lpstr>
      <vt:lpstr>Grading Policies 7th and 8th</vt:lpstr>
      <vt:lpstr>Tools for Success</vt:lpstr>
      <vt:lpstr>Curriculum – 2017-2018 -8th   </vt:lpstr>
      <vt:lpstr>Curriculum-2017-2018  7th</vt:lpstr>
      <vt:lpstr>Syllabus is online at all times for you and your children</vt:lpstr>
      <vt:lpstr>Success Starts with Communication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P.S. duPont’s Open House!</dc:title>
  <dc:creator>Tracy</dc:creator>
  <cp:lastModifiedBy>Tracy Selekman</cp:lastModifiedBy>
  <cp:revision>49</cp:revision>
  <dcterms:created xsi:type="dcterms:W3CDTF">2011-09-18T17:55:18Z</dcterms:created>
  <dcterms:modified xsi:type="dcterms:W3CDTF">2017-09-06T21:49:29Z</dcterms:modified>
</cp:coreProperties>
</file>