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1" r:id="rId8"/>
    <p:sldId id="260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B001DCB-DAF3-4418-8CB5-1FD05E5FB273}" type="datetimeFigureOut">
              <a:rPr lang="en-US" smtClean="0"/>
              <a:pPr/>
              <a:t>9/6/2017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314490A-53E7-4AE8-8FFA-556F1ABF74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001DCB-DAF3-4418-8CB5-1FD05E5FB273}" type="datetimeFigureOut">
              <a:rPr lang="en-US" smtClean="0"/>
              <a:pPr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14490A-53E7-4AE8-8FFA-556F1ABF74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AB001DCB-DAF3-4418-8CB5-1FD05E5FB273}" type="datetimeFigureOut">
              <a:rPr lang="en-US" smtClean="0"/>
              <a:pPr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314490A-53E7-4AE8-8FFA-556F1ABF74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001DCB-DAF3-4418-8CB5-1FD05E5FB273}" type="datetimeFigureOut">
              <a:rPr lang="en-US" smtClean="0"/>
              <a:pPr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14490A-53E7-4AE8-8FFA-556F1ABF74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B001DCB-DAF3-4418-8CB5-1FD05E5FB273}" type="datetimeFigureOut">
              <a:rPr lang="en-US" smtClean="0"/>
              <a:pPr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314490A-53E7-4AE8-8FFA-556F1ABF74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001DCB-DAF3-4418-8CB5-1FD05E5FB273}" type="datetimeFigureOut">
              <a:rPr lang="en-US" smtClean="0"/>
              <a:pPr/>
              <a:t>9/6/2017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14490A-53E7-4AE8-8FFA-556F1ABF74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001DCB-DAF3-4418-8CB5-1FD05E5FB273}" type="datetimeFigureOut">
              <a:rPr lang="en-US" smtClean="0"/>
              <a:pPr/>
              <a:t>9/6/2017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14490A-53E7-4AE8-8FFA-556F1ABF74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001DCB-DAF3-4418-8CB5-1FD05E5FB273}" type="datetimeFigureOut">
              <a:rPr lang="en-US" smtClean="0"/>
              <a:pPr/>
              <a:t>9/6/2017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14490A-53E7-4AE8-8FFA-556F1ABF74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B001DCB-DAF3-4418-8CB5-1FD05E5FB273}" type="datetimeFigureOut">
              <a:rPr lang="en-US" smtClean="0"/>
              <a:pPr/>
              <a:t>9/6/2017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14490A-53E7-4AE8-8FFA-556F1ABF74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001DCB-DAF3-4418-8CB5-1FD05E5FB273}" type="datetimeFigureOut">
              <a:rPr lang="en-US" smtClean="0"/>
              <a:pPr/>
              <a:t>9/6/2017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14490A-53E7-4AE8-8FFA-556F1ABF74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001DCB-DAF3-4418-8CB5-1FD05E5FB273}" type="datetimeFigureOut">
              <a:rPr lang="en-US" smtClean="0"/>
              <a:pPr/>
              <a:t>9/6/2017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14490A-53E7-4AE8-8FFA-556F1ABF74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AB001DCB-DAF3-4418-8CB5-1FD05E5FB273}" type="datetimeFigureOut">
              <a:rPr lang="en-US" smtClean="0"/>
              <a:pPr/>
              <a:t>9/6/2017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314490A-53E7-4AE8-8FFA-556F1ABF74C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66868" y="304800"/>
            <a:ext cx="5105400" cy="3096768"/>
          </a:xfrm>
          <a:ln w="3810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sz="5500" b="0" dirty="0" smtClean="0">
                <a:solidFill>
                  <a:schemeClr val="tx1"/>
                </a:solidFill>
              </a:rPr>
              <a:t>Welcome to P.S. </a:t>
            </a:r>
            <a:r>
              <a:rPr lang="en-US" sz="5500" b="0" dirty="0" err="1" smtClean="0">
                <a:solidFill>
                  <a:schemeClr val="tx1"/>
                </a:solidFill>
              </a:rPr>
              <a:t>duPont’s</a:t>
            </a:r>
            <a:r>
              <a:rPr lang="en-US" sz="5500" b="0" dirty="0" smtClean="0">
                <a:solidFill>
                  <a:schemeClr val="tx1"/>
                </a:solidFill>
              </a:rPr>
              <a:t/>
            </a:r>
            <a:br>
              <a:rPr lang="en-US" sz="5500" b="0" dirty="0" smtClean="0">
                <a:solidFill>
                  <a:schemeClr val="tx1"/>
                </a:solidFill>
              </a:rPr>
            </a:br>
            <a:r>
              <a:rPr lang="en-US" sz="5500" b="0" dirty="0" smtClean="0">
                <a:solidFill>
                  <a:schemeClr val="tx1"/>
                </a:solidFill>
              </a:rPr>
              <a:t>2017-2018 </a:t>
            </a:r>
            <a:r>
              <a:rPr lang="en-US" sz="5500" b="0" dirty="0" smtClean="0">
                <a:solidFill>
                  <a:schemeClr val="tx1"/>
                </a:solidFill>
              </a:rPr>
              <a:t>Open House!</a:t>
            </a:r>
            <a:endParaRPr lang="en-US" sz="5500" b="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4800" b="1" dirty="0" smtClean="0">
                <a:solidFill>
                  <a:schemeClr val="tx1"/>
                </a:solidFill>
              </a:rPr>
              <a:t>Tracy Selekman</a:t>
            </a:r>
          </a:p>
          <a:p>
            <a:r>
              <a:rPr lang="en-US" sz="4800" b="1" dirty="0" smtClean="0">
                <a:solidFill>
                  <a:schemeClr val="tx1"/>
                </a:solidFill>
              </a:rPr>
              <a:t>Room </a:t>
            </a:r>
            <a:r>
              <a:rPr lang="en-US" sz="4800" b="1" dirty="0" smtClean="0">
                <a:solidFill>
                  <a:schemeClr val="tx1"/>
                </a:solidFill>
              </a:rPr>
              <a:t>204</a:t>
            </a:r>
            <a:endParaRPr lang="en-US" sz="4800" b="1" dirty="0" smtClean="0">
              <a:solidFill>
                <a:schemeClr val="tx1"/>
              </a:solidFill>
            </a:endParaRPr>
          </a:p>
          <a:p>
            <a:r>
              <a:rPr lang="en-US" sz="4800" b="1" dirty="0" smtClean="0">
                <a:solidFill>
                  <a:schemeClr val="tx1"/>
                </a:solidFill>
              </a:rPr>
              <a:t>English</a:t>
            </a:r>
            <a:endParaRPr lang="en-US" sz="4800" b="1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423613"/>
            <a:ext cx="2047875" cy="3333750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400" dirty="0" smtClean="0"/>
              <a:t>Important information for you!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/>
              <a:t>Homework and project expectations</a:t>
            </a:r>
          </a:p>
          <a:p>
            <a:pPr marL="292608" lvl="1" indent="0">
              <a:buNone/>
            </a:pPr>
            <a:endParaRPr lang="en-US" sz="4000" dirty="0">
              <a:solidFill>
                <a:schemeClr val="tx1"/>
              </a:solidFill>
            </a:endParaRPr>
          </a:p>
          <a:p>
            <a:pPr lvl="1"/>
            <a:r>
              <a:rPr lang="en-US" sz="4000" dirty="0" smtClean="0">
                <a:solidFill>
                  <a:schemeClr val="tx1"/>
                </a:solidFill>
              </a:rPr>
              <a:t>Student accountability- late notification/HAC score</a:t>
            </a:r>
          </a:p>
          <a:p>
            <a:pPr lvl="1"/>
            <a:r>
              <a:rPr lang="en-US" sz="4000" dirty="0" smtClean="0">
                <a:solidFill>
                  <a:schemeClr val="tx1"/>
                </a:solidFill>
              </a:rPr>
              <a:t>Presentation of information</a:t>
            </a:r>
          </a:p>
          <a:p>
            <a:pPr lvl="1"/>
            <a:r>
              <a:rPr lang="en-US" sz="4000" dirty="0" smtClean="0">
                <a:solidFill>
                  <a:schemeClr val="tx1"/>
                </a:solidFill>
              </a:rPr>
              <a:t>Effort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Grading Policies 7</a:t>
            </a:r>
            <a:r>
              <a:rPr lang="en-US" baseline="30000" dirty="0" smtClean="0"/>
              <a:t>th</a:t>
            </a:r>
            <a:r>
              <a:rPr lang="en-US" dirty="0" smtClean="0"/>
              <a:t> and 8th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/>
            <a:r>
              <a:rPr lang="en-US" sz="3600" dirty="0" smtClean="0">
                <a:solidFill>
                  <a:schemeClr val="tx1"/>
                </a:solidFill>
              </a:rPr>
              <a:t>Summative</a:t>
            </a:r>
            <a:r>
              <a:rPr lang="en-US" sz="3600" dirty="0" smtClean="0">
                <a:solidFill>
                  <a:schemeClr val="tx1"/>
                </a:solidFill>
              </a:rPr>
              <a:t> grades </a:t>
            </a:r>
            <a:r>
              <a:rPr lang="en-US" sz="3600" dirty="0" smtClean="0">
                <a:solidFill>
                  <a:schemeClr val="tx1"/>
                </a:solidFill>
              </a:rPr>
              <a:t>comes from tests, quizzes, essays, verbal presentations, and projects (assessments)</a:t>
            </a:r>
          </a:p>
          <a:p>
            <a:pPr lvl="1"/>
            <a:r>
              <a:rPr lang="en-US" sz="3600" dirty="0" smtClean="0">
                <a:solidFill>
                  <a:schemeClr val="tx1"/>
                </a:solidFill>
              </a:rPr>
              <a:t>Formative </a:t>
            </a:r>
            <a:r>
              <a:rPr lang="en-US" sz="3600" dirty="0" smtClean="0">
                <a:solidFill>
                  <a:schemeClr val="tx1"/>
                </a:solidFill>
              </a:rPr>
              <a:t>grades </a:t>
            </a:r>
            <a:r>
              <a:rPr lang="en-US" sz="3600" dirty="0" smtClean="0">
                <a:solidFill>
                  <a:schemeClr val="tx1"/>
                </a:solidFill>
              </a:rPr>
              <a:t>comes from homework/class work</a:t>
            </a:r>
          </a:p>
          <a:p>
            <a:pPr>
              <a:buNone/>
            </a:pPr>
            <a:endParaRPr lang="en-US" sz="3600" dirty="0"/>
          </a:p>
        </p:txBody>
      </p:sp>
      <p:pic>
        <p:nvPicPr>
          <p:cNvPr id="2051" name="Picture 3" descr="C:\Users\Tracy\AppData\Local\Microsoft\Windows\Temporary Internet Files\Content.IE5\67EZ2BPG\MP900400047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5105400"/>
            <a:ext cx="2362200" cy="1574185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99160"/>
          </a:xfrm>
          <a:ln w="38100"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en-US" dirty="0" smtClean="0"/>
              <a:t>Tools for Success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sz="4000" dirty="0" smtClean="0">
              <a:solidFill>
                <a:schemeClr val="tx1"/>
              </a:solidFill>
            </a:endParaRPr>
          </a:p>
          <a:p>
            <a:pPr lvl="1"/>
            <a:r>
              <a:rPr lang="en-US" sz="4000" dirty="0">
                <a:solidFill>
                  <a:schemeClr val="tx1"/>
                </a:solidFill>
              </a:rPr>
              <a:t>Our class </a:t>
            </a:r>
            <a:r>
              <a:rPr lang="en-US" sz="4000" dirty="0" smtClean="0">
                <a:solidFill>
                  <a:schemeClr val="tx1"/>
                </a:solidFill>
              </a:rPr>
              <a:t>website/Schoology</a:t>
            </a:r>
            <a:endParaRPr lang="en-US" sz="4000" dirty="0">
              <a:solidFill>
                <a:schemeClr val="tx1"/>
              </a:solidFill>
            </a:endParaRPr>
          </a:p>
          <a:p>
            <a:pPr lvl="1"/>
            <a:r>
              <a:rPr lang="en-US" sz="4000" dirty="0" smtClean="0">
                <a:solidFill>
                  <a:schemeClr val="tx1"/>
                </a:solidFill>
              </a:rPr>
              <a:t>Agendas</a:t>
            </a:r>
          </a:p>
          <a:p>
            <a:pPr lvl="1"/>
            <a:r>
              <a:rPr lang="en-US" sz="4000" dirty="0" smtClean="0">
                <a:solidFill>
                  <a:schemeClr val="tx1"/>
                </a:solidFill>
              </a:rPr>
              <a:t>E-school</a:t>
            </a:r>
          </a:p>
          <a:p>
            <a:endParaRPr lang="en-US" dirty="0"/>
          </a:p>
        </p:txBody>
      </p:sp>
      <p:pic>
        <p:nvPicPr>
          <p:cNvPr id="3076" name="Picture 4" descr="C:\Users\Tracy\AppData\Local\Microsoft\Windows\Temporary Internet Files\Content.IE5\F3JGGIKD\MC90036609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1600" y="3352799"/>
            <a:ext cx="2590800" cy="19998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46760"/>
          </a:xfrm>
          <a:ln w="38100"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en-US" dirty="0" smtClean="0"/>
              <a:t>Curriculum – 2017-2018 -8th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3040"/>
            <a:ext cx="7239000" cy="4992696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b="1" dirty="0" smtClean="0"/>
              <a:t>Year-long theme: Power of the Individual</a:t>
            </a:r>
            <a:endParaRPr lang="en-US" dirty="0" smtClean="0"/>
          </a:p>
          <a:p>
            <a:r>
              <a:rPr lang="en-US" i="1" dirty="0" smtClean="0"/>
              <a:t>The Boy Who Harnessed the Wind</a:t>
            </a:r>
          </a:p>
          <a:p>
            <a:r>
              <a:rPr lang="en-US" i="1" dirty="0" err="1" smtClean="0"/>
              <a:t>Seedfolks</a:t>
            </a:r>
            <a:r>
              <a:rPr lang="en-US" i="1" dirty="0" smtClean="0"/>
              <a:t> </a:t>
            </a:r>
          </a:p>
          <a:p>
            <a:r>
              <a:rPr lang="en-US" dirty="0" smtClean="0"/>
              <a:t>Poetry and Short Stories</a:t>
            </a:r>
          </a:p>
          <a:p>
            <a:r>
              <a:rPr lang="en-US" dirty="0" smtClean="0"/>
              <a:t>Scholastic Writing Contest</a:t>
            </a:r>
          </a:p>
          <a:p>
            <a:r>
              <a:rPr lang="en-US" i="1" dirty="0" smtClean="0"/>
              <a:t>Jekyll and Hyde</a:t>
            </a:r>
          </a:p>
          <a:p>
            <a:r>
              <a:rPr lang="en-US" i="1" dirty="0" smtClean="0"/>
              <a:t>Flowers for Algernon</a:t>
            </a:r>
          </a:p>
          <a:p>
            <a:r>
              <a:rPr lang="en-US" dirty="0" smtClean="0"/>
              <a:t>Informational and Argumentative reading/writing</a:t>
            </a:r>
          </a:p>
          <a:p>
            <a:r>
              <a:rPr lang="en-US" dirty="0" smtClean="0"/>
              <a:t>Research- Year-long service learning project</a:t>
            </a:r>
          </a:p>
          <a:p>
            <a:r>
              <a:rPr lang="en-US" i="1" dirty="0" smtClean="0"/>
              <a:t>Animal Farm</a:t>
            </a:r>
            <a:r>
              <a:rPr lang="en-US" dirty="0" smtClean="0"/>
              <a:t>- Dystopia</a:t>
            </a:r>
          </a:p>
          <a:p>
            <a:r>
              <a:rPr lang="en-US" dirty="0" smtClean="0"/>
              <a:t>Shakespeare- </a:t>
            </a:r>
            <a:r>
              <a:rPr lang="en-US" i="1" dirty="0" smtClean="0"/>
              <a:t>Twelfth Night</a:t>
            </a:r>
            <a:endParaRPr lang="en-US" i="1" dirty="0" smtClean="0"/>
          </a:p>
          <a:p>
            <a:r>
              <a:rPr lang="en-US" dirty="0" smtClean="0"/>
              <a:t>Additional four books of choice for review</a:t>
            </a:r>
            <a:endParaRPr lang="en-US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866" y="457200"/>
            <a:ext cx="7239000" cy="847416"/>
          </a:xfrm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dirty="0" smtClean="0"/>
              <a:t>Curriculum-2017-2018  7th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en-US" b="1" dirty="0" smtClean="0"/>
              <a:t>Year-long theme: Significance of the Individual Quest</a:t>
            </a:r>
          </a:p>
          <a:p>
            <a:endParaRPr lang="en-US" dirty="0" smtClean="0"/>
          </a:p>
          <a:p>
            <a:r>
              <a:rPr lang="en-US" i="1" dirty="0" smtClean="0"/>
              <a:t>I Will Always Write Back </a:t>
            </a:r>
          </a:p>
          <a:p>
            <a:r>
              <a:rPr lang="en-US" i="1" dirty="0" err="1" smtClean="0"/>
              <a:t>Seedfolks</a:t>
            </a:r>
            <a:r>
              <a:rPr lang="en-US" i="1" dirty="0" smtClean="0"/>
              <a:t>/</a:t>
            </a:r>
            <a:r>
              <a:rPr lang="en-US" dirty="0" smtClean="0"/>
              <a:t>class and whole school</a:t>
            </a:r>
            <a:endParaRPr lang="en-US" i="1" dirty="0" smtClean="0"/>
          </a:p>
          <a:p>
            <a:r>
              <a:rPr lang="en-US" dirty="0" smtClean="0"/>
              <a:t>Short Stories</a:t>
            </a:r>
          </a:p>
          <a:p>
            <a:r>
              <a:rPr lang="en-US" dirty="0" smtClean="0"/>
              <a:t>Poetry- Scholastic Writing contest</a:t>
            </a:r>
          </a:p>
          <a:p>
            <a:r>
              <a:rPr lang="en-US" i="1" dirty="0" smtClean="0"/>
              <a:t>Devil’s Arithmetic </a:t>
            </a:r>
            <a:r>
              <a:rPr lang="en-US" dirty="0" smtClean="0"/>
              <a:t>and </a:t>
            </a:r>
            <a:r>
              <a:rPr lang="en-US" i="1" dirty="0" smtClean="0"/>
              <a:t>Flares of Memory</a:t>
            </a:r>
          </a:p>
          <a:p>
            <a:r>
              <a:rPr lang="en-US" i="1" dirty="0" smtClean="0"/>
              <a:t>The Adventures of Tom Sawyer</a:t>
            </a:r>
          </a:p>
          <a:p>
            <a:r>
              <a:rPr lang="en-US" dirty="0" smtClean="0"/>
              <a:t>Literature Circles (non-fiction book choices)</a:t>
            </a:r>
          </a:p>
          <a:p>
            <a:r>
              <a:rPr lang="en-US" dirty="0" smtClean="0"/>
              <a:t>Research throughout each unit</a:t>
            </a:r>
          </a:p>
          <a:p>
            <a:r>
              <a:rPr lang="en-US" dirty="0" smtClean="0"/>
              <a:t>Self-selected novel MP 3</a:t>
            </a:r>
          </a:p>
          <a:p>
            <a:r>
              <a:rPr lang="en-US" dirty="0"/>
              <a:t>Informational and Argumentative </a:t>
            </a:r>
            <a:r>
              <a:rPr lang="en-US" dirty="0" smtClean="0"/>
              <a:t>reading/writing</a:t>
            </a:r>
          </a:p>
          <a:p>
            <a:r>
              <a:rPr lang="en-US" dirty="0" smtClean="0"/>
              <a:t>Greek Mythology- </a:t>
            </a:r>
            <a:r>
              <a:rPr lang="en-US" i="1" dirty="0" smtClean="0"/>
              <a:t>The Odyssey </a:t>
            </a:r>
            <a:r>
              <a:rPr lang="en-US" dirty="0" smtClean="0"/>
              <a:t>(Graphic novel)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3810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Syllabus is online at all times for you and your children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In addition to the curriculum planned for the year…</a:t>
            </a:r>
          </a:p>
          <a:p>
            <a:pPr lvl="1"/>
            <a:r>
              <a:rPr lang="en-US" sz="2800" dirty="0" smtClean="0">
                <a:solidFill>
                  <a:schemeClr val="tx1"/>
                </a:solidFill>
              </a:rPr>
              <a:t>Greek/Latin roots</a:t>
            </a:r>
          </a:p>
          <a:p>
            <a:pPr lvl="1"/>
            <a:r>
              <a:rPr lang="en-US" sz="2800" dirty="0" smtClean="0">
                <a:solidFill>
                  <a:schemeClr val="tx1"/>
                </a:solidFill>
              </a:rPr>
              <a:t>SAT words/Content Vocab</a:t>
            </a:r>
          </a:p>
          <a:p>
            <a:pPr lvl="1"/>
            <a:r>
              <a:rPr lang="en-US" sz="2800" dirty="0" smtClean="0">
                <a:solidFill>
                  <a:schemeClr val="tx1"/>
                </a:solidFill>
              </a:rPr>
              <a:t>Grammar</a:t>
            </a:r>
          </a:p>
          <a:p>
            <a:pPr lvl="1"/>
            <a:r>
              <a:rPr lang="en-US" sz="2800" dirty="0" smtClean="0">
                <a:solidFill>
                  <a:schemeClr val="tx1"/>
                </a:solidFill>
              </a:rPr>
              <a:t>Writing contest</a:t>
            </a:r>
          </a:p>
          <a:p>
            <a:pPr lvl="1"/>
            <a:r>
              <a:rPr lang="en-US" sz="2800" dirty="0" smtClean="0">
                <a:solidFill>
                  <a:schemeClr val="tx1"/>
                </a:solidFill>
              </a:rPr>
              <a:t>Classroom skits</a:t>
            </a:r>
          </a:p>
          <a:p>
            <a:pPr lvl="1"/>
            <a:r>
              <a:rPr lang="en-US" sz="2800" dirty="0" smtClean="0">
                <a:solidFill>
                  <a:schemeClr val="tx1"/>
                </a:solidFill>
              </a:rPr>
              <a:t>Socratic Seminars/Fishbowl Discussions</a:t>
            </a:r>
          </a:p>
          <a:p>
            <a:pPr lvl="1"/>
            <a:r>
              <a:rPr lang="en-US" sz="2800" dirty="0" smtClean="0">
                <a:solidFill>
                  <a:schemeClr val="tx1"/>
                </a:solidFill>
              </a:rPr>
              <a:t>Raising social awareness</a:t>
            </a:r>
          </a:p>
          <a:p>
            <a:pPr lvl="1"/>
            <a:r>
              <a:rPr lang="en-US" sz="2800" dirty="0" smtClean="0">
                <a:solidFill>
                  <a:schemeClr val="tx1"/>
                </a:solidFill>
              </a:rPr>
              <a:t>7</a:t>
            </a:r>
            <a:r>
              <a:rPr lang="en-US" sz="2800" baseline="30000" dirty="0" smtClean="0">
                <a:solidFill>
                  <a:schemeClr val="tx1"/>
                </a:solidFill>
              </a:rPr>
              <a:t>th</a:t>
            </a:r>
            <a:r>
              <a:rPr lang="en-US" sz="2800" dirty="0" smtClean="0">
                <a:solidFill>
                  <a:schemeClr val="tx1"/>
                </a:solidFill>
              </a:rPr>
              <a:t> grade Holocaust/Propaganda speaker </a:t>
            </a:r>
          </a:p>
          <a:p>
            <a:pPr lvl="1"/>
            <a:r>
              <a:rPr lang="en-US" sz="2800" dirty="0" smtClean="0">
                <a:solidFill>
                  <a:schemeClr val="tx1"/>
                </a:solidFill>
              </a:rPr>
              <a:t>8</a:t>
            </a:r>
            <a:r>
              <a:rPr lang="en-US" sz="2800" baseline="30000" dirty="0" smtClean="0">
                <a:solidFill>
                  <a:schemeClr val="tx1"/>
                </a:solidFill>
              </a:rPr>
              <a:t>th</a:t>
            </a:r>
            <a:r>
              <a:rPr lang="en-US" sz="2800" dirty="0" smtClean="0">
                <a:solidFill>
                  <a:schemeClr val="tx1"/>
                </a:solidFill>
              </a:rPr>
              <a:t> grade Shakespeare play in May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5122" name="Picture 2" descr="C:\Users\Tracy\AppData\Local\Microsoft\Windows\Temporary Internet Files\Content.IE5\WXJMLFGE\MC90030132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8800" y="2514600"/>
            <a:ext cx="1989409" cy="16764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2296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Success Starts with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747" y="1164771"/>
            <a:ext cx="7239000" cy="4846320"/>
          </a:xfrm>
        </p:spPr>
        <p:txBody>
          <a:bodyPr/>
          <a:lstStyle/>
          <a:p>
            <a:pPr algn="ctr">
              <a:buNone/>
            </a:pPr>
            <a:r>
              <a:rPr lang="en-US" sz="3600" b="1" dirty="0" smtClean="0"/>
              <a:t>Questions or concerns about anything?</a:t>
            </a:r>
            <a:endParaRPr lang="en-US" sz="3600" dirty="0" smtClean="0"/>
          </a:p>
          <a:p>
            <a:pPr lvl="1"/>
            <a:endParaRPr lang="en-US" sz="3600" dirty="0">
              <a:solidFill>
                <a:schemeClr val="tx1"/>
              </a:solidFill>
            </a:endParaRPr>
          </a:p>
          <a:p>
            <a:pPr lvl="1"/>
            <a:r>
              <a:rPr lang="en-US" sz="3600" dirty="0" smtClean="0">
                <a:solidFill>
                  <a:schemeClr val="tx1"/>
                </a:solidFill>
              </a:rPr>
              <a:t>Email is the best way to contact me.</a:t>
            </a:r>
          </a:p>
          <a:p>
            <a:pPr lvl="1">
              <a:buNone/>
            </a:pPr>
            <a:endParaRPr lang="en-US" sz="3600" dirty="0">
              <a:solidFill>
                <a:schemeClr val="tx1"/>
              </a:solidFill>
            </a:endParaRPr>
          </a:p>
        </p:txBody>
      </p:sp>
      <p:pic>
        <p:nvPicPr>
          <p:cNvPr id="4101" name="Picture 5" descr="C:\Users\Tracy\AppData\Local\Microsoft\Windows\Temporary Internet Files\Content.IE5\3MN4O0DZ\MM900395737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36620" y="4343400"/>
            <a:ext cx="1280160" cy="14224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8000" b="1" dirty="0" smtClean="0"/>
              <a:t>Questions?</a:t>
            </a:r>
            <a:endParaRPr lang="en-US" sz="8000" b="1" dirty="0"/>
          </a:p>
        </p:txBody>
      </p:sp>
      <p:pic>
        <p:nvPicPr>
          <p:cNvPr id="1026" name="Picture 2" descr="C:\Users\Tracy\AppData\Local\Microsoft\Windows\Temporary Internet Files\Content.IE5\3QFVMDTN\MC90044190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9400" y="2971800"/>
            <a:ext cx="2356680" cy="27847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122</TotalTime>
  <Words>250</Words>
  <Application>Microsoft Office PowerPoint</Application>
  <PresentationFormat>On-screen Show (4:3)</PresentationFormat>
  <Paragraphs>61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Trebuchet MS</vt:lpstr>
      <vt:lpstr>Wingdings</vt:lpstr>
      <vt:lpstr>Wingdings 2</vt:lpstr>
      <vt:lpstr>Opulent</vt:lpstr>
      <vt:lpstr>Welcome to P.S. duPont’s 2017-2018 Open House!</vt:lpstr>
      <vt:lpstr>Important information for you!</vt:lpstr>
      <vt:lpstr>Grading Policies 7th and 8th</vt:lpstr>
      <vt:lpstr>Tools for Success</vt:lpstr>
      <vt:lpstr>Curriculum – 2017-2018 -8th   </vt:lpstr>
      <vt:lpstr>Curriculum-2017-2018  7th</vt:lpstr>
      <vt:lpstr>Syllabus is online at all times for you and your children</vt:lpstr>
      <vt:lpstr>Success Starts with Communication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P.S. duPont’s Open House!</dc:title>
  <dc:creator>Tracy</dc:creator>
  <cp:lastModifiedBy>Tracy Selekman</cp:lastModifiedBy>
  <cp:revision>49</cp:revision>
  <dcterms:created xsi:type="dcterms:W3CDTF">2011-09-18T17:55:18Z</dcterms:created>
  <dcterms:modified xsi:type="dcterms:W3CDTF">2017-09-06T21:49:29Z</dcterms:modified>
</cp:coreProperties>
</file>