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6" r:id="rId3"/>
    <p:sldId id="257" r:id="rId4"/>
    <p:sldId id="262" r:id="rId5"/>
    <p:sldId id="269" r:id="rId6"/>
    <p:sldId id="270" r:id="rId7"/>
    <p:sldId id="271" r:id="rId8"/>
    <p:sldId id="272" r:id="rId9"/>
    <p:sldId id="263" r:id="rId10"/>
    <p:sldId id="264" r:id="rId11"/>
    <p:sldId id="265" r:id="rId12"/>
    <p:sldId id="266" r:id="rId13"/>
    <p:sldId id="268" r:id="rId14"/>
    <p:sldId id="258" r:id="rId15"/>
    <p:sldId id="267" r:id="rId16"/>
    <p:sldId id="259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179109-37A2-41D3-946F-F917518B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84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297A2F-AD69-4C04-AE96-6FBEC7677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84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AE8C-9FDF-4842-945F-29E3BDBD76E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C1843-84D0-4FA7-BC70-C3E4D1DD60E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45DE-102E-4DC5-B658-AB1BB3CEF53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EDB5-8148-4DF7-BED5-F9E13E90D1B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12279-8E0C-4B74-B774-4B9A60E0835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5A95A-2131-4026-81BD-614E2D34360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B6A1E-056F-4ECD-A7C3-70FF42759D6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70C66-DDF3-4954-9BE6-E917C2F5A4A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F57D9-F57B-4E39-8AFB-6B4679C8AD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938A0-790E-4613-90FE-4D7E0A13AD5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BA824-5E28-4A0F-A8B7-924793CEB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8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EBEA-0BC2-4A1D-8B7C-C0AFB2A1F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AAA73-BE1A-40FE-90A4-C8B4A175B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EE58-1EC3-4ABD-A17E-AD512ECE5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B123-D26F-4884-8C5B-7EEB26CBA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2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26FC-E3E0-4A25-95CD-E6D36EB31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A19DE-A27D-4514-A1DF-E316BC0E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A8A21-C73F-480E-85E9-B628480AC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0615-69AE-4B1F-AD81-BFE417BCF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9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E588-31BB-4503-B69C-06D56C5CE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2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ACD4E-F6FA-4B67-8753-9602C8914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F0329B-F8F8-4A31-ABB8-A3296E036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/>
          <a:lstStyle/>
          <a:p>
            <a:r>
              <a:rPr lang="en-US" b="1" dirty="0" err="1" smtClean="0"/>
              <a:t>Examen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524000"/>
          </a:xfrm>
        </p:spPr>
        <p:txBody>
          <a:bodyPr/>
          <a:lstStyle/>
          <a:p>
            <a:r>
              <a:rPr lang="en-US" b="1" dirty="0" smtClean="0"/>
              <a:t>El 24 de </a:t>
            </a:r>
            <a:r>
              <a:rPr lang="en-US" b="1" dirty="0" err="1" smtClean="0"/>
              <a:t>febrero</a:t>
            </a:r>
            <a:endParaRPr lang="en-US" b="1" dirty="0" smtClean="0"/>
          </a:p>
          <a:p>
            <a:r>
              <a:rPr lang="en-US" i="1" dirty="0" err="1" smtClean="0"/>
              <a:t>Estudia</a:t>
            </a:r>
            <a:r>
              <a:rPr lang="en-US" i="1" dirty="0" smtClean="0"/>
              <a:t> </a:t>
            </a:r>
            <a:r>
              <a:rPr lang="en-US" i="1" dirty="0" err="1" smtClean="0"/>
              <a:t>cuaderno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azul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El verbo 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Adjetivos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Pablo Neruda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Pablo Picasso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Palabras Interrogativas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2400" dirty="0" smtClean="0"/>
              <a:t>Artículos definitivos &amp; infinitivos  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5975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Cubism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altLang="en-US" dirty="0" smtClean="0"/>
              <a:t>Hay muchos puntos de vista  </a:t>
            </a:r>
          </a:p>
          <a:p>
            <a:endParaRPr lang="en-US" altLang="en-US" dirty="0"/>
          </a:p>
        </p:txBody>
      </p:sp>
      <p:pic>
        <p:nvPicPr>
          <p:cNvPr id="10245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22599"/>
            <a:ext cx="43434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6" y="3022600"/>
            <a:ext cx="43434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linda.acker\AppData\Local\Microsoft\Windows\Temporary Internet Files\Content.IE5\W97B26PG\Eye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158893" cy="8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es-EC" altLang="en-US" dirty="0" smtClean="0"/>
              <a:t>Cubismo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altLang="en-US" dirty="0"/>
          </a:p>
          <a:p>
            <a:r>
              <a:rPr lang="es-EC" altLang="en-US" dirty="0" smtClean="0"/>
              <a:t>Hay muchos ángulos.  </a:t>
            </a:r>
          </a:p>
          <a:p>
            <a:r>
              <a:rPr lang="es-EC" altLang="en-US" dirty="0" smtClean="0"/>
              <a:t>Hay muchos colores.</a:t>
            </a:r>
            <a:endParaRPr lang="es-EC" altLang="en-US" dirty="0"/>
          </a:p>
        </p:txBody>
      </p:sp>
      <p:pic>
        <p:nvPicPr>
          <p:cNvPr id="11269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55963"/>
            <a:ext cx="487680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Cubismo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endParaRPr lang="en-US" altLang="en-US" dirty="0"/>
          </a:p>
          <a:p>
            <a:r>
              <a:rPr lang="es-EC" altLang="en-US" dirty="0" smtClean="0"/>
              <a:t>Hay una mezcla del parte anterior y el parte enfrente. </a:t>
            </a:r>
            <a:endParaRPr lang="es-EC" altLang="en-US" dirty="0"/>
          </a:p>
        </p:txBody>
      </p:sp>
      <p:pic>
        <p:nvPicPr>
          <p:cNvPr id="12293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14" y="2438400"/>
            <a:ext cx="30259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del Arte de Picasso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Los animales</a:t>
            </a:r>
          </a:p>
          <a:p>
            <a:r>
              <a:rPr lang="es-EC" dirty="0" smtClean="0"/>
              <a:t>La naturaleza ( las plantas, las flores)</a:t>
            </a:r>
          </a:p>
          <a:p>
            <a:r>
              <a:rPr lang="es-EC" dirty="0" smtClean="0"/>
              <a:t>Las mujeres (el amor)</a:t>
            </a:r>
          </a:p>
          <a:p>
            <a:r>
              <a:rPr lang="es-EC" dirty="0" smtClean="0"/>
              <a:t>Los músicos </a:t>
            </a:r>
            <a:endParaRPr lang="es-EC" dirty="0"/>
          </a:p>
        </p:txBody>
      </p:sp>
      <p:pic>
        <p:nvPicPr>
          <p:cNvPr id="25602" name="Picture 2" descr="C:\Users\linda.acker\AppData\Local\Microsoft\Windows\Temporary Internet Files\Content.IE5\W97B26PG\Green_Pla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84610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linda.acker\AppData\Local\Microsoft\Windows\Temporary Internet Files\Content.IE5\OIO9IUEP\large-cute-kittens-66.6-169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419">
            <a:off x="3810000" y="4574286"/>
            <a:ext cx="182880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linda.acker\AppData\Local\Microsoft\Windows\Temporary Internet Files\Content.IE5\OIO9IUEP\720px-Interlaced_love_hearts-3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616">
            <a:off x="914400" y="4491264"/>
            <a:ext cx="233172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linda.acker\AppData\Local\Microsoft\Windows\Temporary Internet Files\Content.IE5\W97B26PG\lgi01a2013070523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868">
            <a:off x="5710533" y="3048000"/>
            <a:ext cx="14231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linda.acker\AppData\Local\Microsoft\Windows\Temporary Internet Files\Content.IE5\OIO9IUEP\Flowers-Pot-13931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72" y="3412778"/>
            <a:ext cx="750475" cy="10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274638"/>
            <a:ext cx="1752600" cy="1143000"/>
          </a:xfrm>
        </p:spPr>
        <p:txBody>
          <a:bodyPr/>
          <a:lstStyle/>
          <a:p>
            <a:r>
              <a:rPr lang="en-US" altLang="en-US" sz="2400" dirty="0" smtClean="0"/>
              <a:t>Auto </a:t>
            </a:r>
            <a:r>
              <a:rPr lang="en-US" altLang="en-US" sz="2400" dirty="0" err="1" smtClean="0"/>
              <a:t>retrato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0" y="2971800"/>
            <a:ext cx="1752600" cy="3154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(1972)</a:t>
            </a:r>
            <a:endParaRPr lang="en-US" altLang="en-US" dirty="0"/>
          </a:p>
        </p:txBody>
      </p:sp>
      <p:pic>
        <p:nvPicPr>
          <p:cNvPr id="4101" name="Picture 5" descr="PabloPicassoSelf-Portrait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29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4800"/>
            <a:ext cx="2999320" cy="8566922"/>
          </a:xfrm>
        </p:spPr>
      </p:pic>
      <p:pic>
        <p:nvPicPr>
          <p:cNvPr id="4" name="Picture 5" descr="PabloPicassoSelf-Portrait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5294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74638"/>
            <a:ext cx="2895600" cy="4449762"/>
          </a:xfrm>
        </p:spPr>
        <p:txBody>
          <a:bodyPr/>
          <a:lstStyle/>
          <a:p>
            <a:r>
              <a:rPr lang="en-US" altLang="en-US" dirty="0" smtClean="0"/>
              <a:t>The Weeping Woman (1937)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125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5724525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5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9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Pablo Picasso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 descr="C:\Users\linda.acker\AppData\Local\Microsoft\Windows\Temporary Internet Files\Content.IE5\2QH4KCWY\painter-pengui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6876"/>
            <a:ext cx="2460056" cy="22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nda.acker\AppData\Local\Microsoft\Windows\Temporary Internet Files\Content.IE5\W97B26PG\120px-Art_animation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ablo_picasso_372x4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297" y="4114800"/>
            <a:ext cx="1777406" cy="236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7" name="Picture 5" descr="640_pablo_picass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555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/>
                </a:solidFill>
              </a:rPr>
              <a:t>Información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altLang="en-US" sz="4800" dirty="0" smtClean="0">
                <a:solidFill>
                  <a:schemeClr val="bg1"/>
                </a:solidFill>
              </a:rPr>
              <a:t>Es de España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Nació 1881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Murió 1973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Artista Famosa </a:t>
            </a:r>
          </a:p>
          <a:p>
            <a:r>
              <a:rPr lang="es-EC" altLang="en-US" sz="4800" dirty="0" smtClean="0">
                <a:solidFill>
                  <a:schemeClr val="bg1"/>
                </a:solidFill>
              </a:rPr>
              <a:t>Cubismo - </a:t>
            </a:r>
            <a:endParaRPr lang="es-EC" altLang="en-US" sz="48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linda.acker\AppData\Local\Microsoft\Windows\Temporary Internet Files\Content.IE5\W97B26PG\Spain-flag-map-plus-ultr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4" y="1371599"/>
            <a:ext cx="3851129" cy="2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-of-spa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6858000" cy="5520690"/>
          </a:xfrm>
        </p:spPr>
      </p:pic>
      <p:sp>
        <p:nvSpPr>
          <p:cNvPr id="4" name="Rectangle 3"/>
          <p:cNvSpPr/>
          <p:nvPr/>
        </p:nvSpPr>
        <p:spPr>
          <a:xfrm>
            <a:off x="457200" y="5715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Later on Pablo studied art in Madrid and then went to Paris when he was about 19. Paris is the capitol of France.</a:t>
            </a:r>
            <a:endParaRPr lang="en-US" sz="2400" dirty="0"/>
          </a:p>
        </p:txBody>
      </p:sp>
      <p:pic>
        <p:nvPicPr>
          <p:cNvPr id="1026" name="Picture 2" descr="C:\Documents and Settings\DJO18544.SCH\Local Settings\Temporary Internet Files\Content.IE5\7L5EYMKP\MC9004417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098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0.00955 0.00232 0.01667 -0.00092 0.02378 -0.00972 C 0.02639 -0.0125 0.03108 -0.01898 0.03108 -0.01898 C 0.03351 -0.02616 0.03767 -0.0294 0.03941 -0.03657 C 0.03837 -0.05231 0.03854 -0.06065 0.03212 -0.07291 C 0.03177 -0.07523 0.03177 -0.07754 0.03108 -0.0794 C 0.03056 -0.08148 0.02899 -0.08241 0.02865 -0.08403 C 0.02778 -0.08889 0.02795 -0.09375 0.02743 -0.09838 C 0.02726 -0.10023 0.02656 -0.10185 0.02621 -0.10324 C 0.02656 -0.10486 0.02726 -0.10648 0.02743 -0.1081 C 0.02812 -0.11389 0.02778 -0.11991 0.02865 -0.12569 C 0.03073 -0.13842 0.04549 -0.14004 0.05243 -0.1412 C 0.06042 -0.1456 0.06858 -0.14699 0.07621 -0.15231 C 0.08212 -0.15185 0.08819 -0.15162 0.0941 -0.15069 C 0.09965 -0.15 0.10434 -0.14398 0.10955 -0.1412 C 0.11389 -0.13727 0.11597 -0.13241 0.12031 -0.12847 C 0.12639 -0.1169 0.13628 -0.10532 0.14653 -0.10023 C 0.14965 -0.09838 0.15295 -0.09815 0.15608 -0.09676 C 0.1651 -0.09722 0.17448 -0.09606 0.18333 -0.09838 C 0.18507 -0.09884 0.18507 -0.10254 0.18576 -0.10463 C 0.18871 -0.11412 0.18958 -0.12338 0.19045 -0.13333 C 0.18993 -0.15903 0.19201 -0.18634 0.18576 -0.21111 C 0.18368 -0.24259 0.17431 -0.29028 0.2 -0.30787 C 0.20503 -0.31134 0.21667 -0.31088 0.2191 -0.31111 C 0.22378 -0.31273 0.22865 -0.31389 0.23333 -0.31574 C 0.25417 -0.31435 0.27205 -0.31296 0.29288 -0.31435 C 0.30017 -0.32037 0.3033 -0.32916 0.30608 -0.33958 C 0.30486 -0.35278 0.30347 -0.35926 0.29774 -0.36991 C 0.29566 -0.38055 0.29774 -0.37454 0.28941 -0.38565 C 0.28837 -0.38704 0.28698 -0.39051 0.28698 -0.39051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Estilo</a:t>
            </a:r>
            <a:r>
              <a:rPr lang="en-US" b="1" dirty="0" smtClean="0"/>
              <a:t> del 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>
                <a:solidFill>
                  <a:srgbClr val="FF0000"/>
                </a:solidFill>
              </a:rPr>
              <a:t>1. </a:t>
            </a:r>
            <a:r>
              <a:rPr lang="es-HN" b="1" dirty="0" smtClean="0">
                <a:solidFill>
                  <a:srgbClr val="FF0000"/>
                </a:solidFill>
              </a:rPr>
              <a:t>El periodo Azul</a:t>
            </a:r>
          </a:p>
          <a:p>
            <a:r>
              <a:rPr lang="es-HN" b="1" dirty="0" smtClean="0">
                <a:solidFill>
                  <a:srgbClr val="FF0000"/>
                </a:solidFill>
              </a:rPr>
              <a:t>2. El periodo Rosa</a:t>
            </a:r>
          </a:p>
          <a:p>
            <a:r>
              <a:rPr lang="es-HN" b="1" dirty="0" smtClean="0">
                <a:solidFill>
                  <a:srgbClr val="FF0000"/>
                </a:solidFill>
              </a:rPr>
              <a:t>3. Cubismo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554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(</a:t>
            </a:r>
            <a:r>
              <a:rPr lang="en-US" dirty="0" smtClean="0"/>
              <a:t>1901-1904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icasso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883406" cy="3505200"/>
          </a:xfrm>
          <a:prstGeom prst="rect">
            <a:avLst/>
          </a:prstGeom>
        </p:spPr>
      </p:pic>
      <p:pic>
        <p:nvPicPr>
          <p:cNvPr id="5" name="Picture 4" descr="theoldguitaristbypablopica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57200"/>
            <a:ext cx="2738396" cy="4114800"/>
          </a:xfrm>
          <a:prstGeom prst="rect">
            <a:avLst/>
          </a:prstGeom>
        </p:spPr>
      </p:pic>
      <p:pic>
        <p:nvPicPr>
          <p:cNvPr id="6" name="Picture 5" descr="Picasso-fslash-picasso30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0"/>
            <a:ext cx="3057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-r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477" y="0"/>
            <a:ext cx="40185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asso_postcard-p239083038381701550qibm_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10000" cy="3810000"/>
          </a:xfrm>
        </p:spPr>
      </p:pic>
      <p:sp>
        <p:nvSpPr>
          <p:cNvPr id="4" name="Rectangle 3"/>
          <p:cNvSpPr/>
          <p:nvPr/>
        </p:nvSpPr>
        <p:spPr>
          <a:xfrm>
            <a:off x="457200" y="6096000"/>
            <a:ext cx="4668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/>
              <a:t>1905-1907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picasso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590800"/>
            <a:ext cx="2224151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4000"/>
              <a:t>Cubism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696200" cy="5440363"/>
          </a:xfrm>
        </p:spPr>
        <p:txBody>
          <a:bodyPr/>
          <a:lstStyle/>
          <a:p>
            <a:r>
              <a:rPr lang="es-EC" altLang="en-US" dirty="0" smtClean="0"/>
              <a:t>En el arte de Cubismo, objetos están en partes diferentes y reunirse en formas nuevas. </a:t>
            </a:r>
            <a:endParaRPr lang="es-EC" altLang="en-US" dirty="0"/>
          </a:p>
        </p:txBody>
      </p:sp>
      <p:pic>
        <p:nvPicPr>
          <p:cNvPr id="9221" name="Picture 5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62843"/>
            <a:ext cx="3778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linda.acker\AppData\Local\Microsoft\Windows\Temporary Internet Files\Content.IE5\W97B26PG\large-Jigsaw-Puzzle-0-347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421760" cy="2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173</Words>
  <Application>Microsoft Office PowerPoint</Application>
  <PresentationFormat>On-screen Show (4:3)</PresentationFormat>
  <Paragraphs>52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Examen </vt:lpstr>
      <vt:lpstr>Pablo Picasso</vt:lpstr>
      <vt:lpstr>PowerPoint Presentation</vt:lpstr>
      <vt:lpstr>Información</vt:lpstr>
      <vt:lpstr>PowerPoint Presentation</vt:lpstr>
      <vt:lpstr>Estilo del arte </vt:lpstr>
      <vt:lpstr>PowerPoint Presentation</vt:lpstr>
      <vt:lpstr>PowerPoint Presentation</vt:lpstr>
      <vt:lpstr>Cubism </vt:lpstr>
      <vt:lpstr>Cubism </vt:lpstr>
      <vt:lpstr>Cubismo   </vt:lpstr>
      <vt:lpstr>Cubismo </vt:lpstr>
      <vt:lpstr>Temas del Arte de Picasso</vt:lpstr>
      <vt:lpstr>Auto retrato </vt:lpstr>
      <vt:lpstr>PowerPoint Presentation</vt:lpstr>
      <vt:lpstr>The Weeping Woman (1937)</vt:lpstr>
      <vt:lpstr>PowerPoint Presentation</vt:lpstr>
    </vt:vector>
  </TitlesOfParts>
  <Company>Brandywine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linda.acker</dc:creator>
  <cp:lastModifiedBy>Acker Linda</cp:lastModifiedBy>
  <cp:revision>15</cp:revision>
  <dcterms:created xsi:type="dcterms:W3CDTF">2011-11-15T13:07:52Z</dcterms:created>
  <dcterms:modified xsi:type="dcterms:W3CDTF">2017-02-17T18:34:45Z</dcterms:modified>
</cp:coreProperties>
</file>