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8" r:id="rId9"/>
    <p:sldId id="258" r:id="rId10"/>
    <p:sldId id="267" r:id="rId11"/>
    <p:sldId id="259" r:id="rId12"/>
    <p:sldId id="261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179109-37A2-41D3-946F-F917518B94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843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297A2F-AD69-4C04-AE96-6FBEC7677A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384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55AE8C-9FDF-4842-945F-29E3BDBD76E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FC1843-84D0-4FA7-BC70-C3E4D1DD60E9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9945DE-102E-4DC5-B658-AB1BB3CEF53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BFEDB5-8148-4DF7-BED5-F9E13E90D1BC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B12279-8E0C-4B74-B774-4B9A60E0835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45A95A-2131-4026-81BD-614E2D343609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DB6A1E-056F-4ECD-A7C3-70FF42759D6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270C66-DDF3-4954-9BE6-E917C2F5A4A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DF57D9-F57B-4E39-8AFB-6B4679C8AD52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5938A0-790E-4613-90FE-4D7E0A13AD5F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BA824-5E28-4A0F-A8B7-924793CEBA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81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9EBEA-0BC2-4A1D-8B7C-C0AFB2A1FC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06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AAA73-BE1A-40FE-90A4-C8B4A175B6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721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6EE58-1EC3-4ABD-A17E-AD512ECE56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6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FB123-D26F-4884-8C5B-7EEB26CBA7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27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E26FC-E3E0-4A25-95CD-E6D36EB313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3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A19DE-A27D-4514-A1DF-E316BC0E6D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20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A8A21-C73F-480E-85E9-B628480AC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4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00615-69AE-4B1F-AD81-BFE417BCFF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492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1E588-31BB-4503-B69C-06D56C5CE0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820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ACD4E-F6FA-4B67-8753-9602C89140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81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F0329B-F8F8-4A31-ABB8-A3296E0365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Pablo Picasso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52" name="Picture 4" descr="C:\Users\linda.acker\AppData\Local\Microsoft\Windows\Temporary Internet Files\Content.IE5\2QH4KCWY\painter-pengui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56876"/>
            <a:ext cx="2460056" cy="229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inda.acker\AppData\Local\Microsoft\Windows\Temporary Internet Files\Content.IE5\W97B26PG\120px-Art_animation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04800"/>
            <a:ext cx="2999320" cy="8566922"/>
          </a:xfrm>
        </p:spPr>
      </p:pic>
      <p:pic>
        <p:nvPicPr>
          <p:cNvPr id="4" name="Picture 5" descr="PabloPicassoSelf-Portrait19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5294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47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91200" y="274638"/>
            <a:ext cx="2895600" cy="4449762"/>
          </a:xfrm>
        </p:spPr>
        <p:txBody>
          <a:bodyPr/>
          <a:lstStyle/>
          <a:p>
            <a:r>
              <a:rPr lang="en-US" altLang="en-US" dirty="0" smtClean="0"/>
              <a:t>The Weeping Woman (1937)</a:t>
            </a:r>
            <a:endParaRPr lang="en-US" alt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5125" name="Picture 5" descr="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350"/>
            <a:ext cx="5724525" cy="699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73" name="Picture 5" descr="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988425" cy="695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7" name="Picture 5" descr="640_pablo_picasso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0"/>
            <a:ext cx="5556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chemeClr val="bg1"/>
                </a:solidFill>
              </a:rPr>
              <a:t>Información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altLang="en-US" sz="4800" dirty="0" smtClean="0">
                <a:solidFill>
                  <a:schemeClr val="bg1"/>
                </a:solidFill>
              </a:rPr>
              <a:t>Es de España</a:t>
            </a:r>
          </a:p>
          <a:p>
            <a:r>
              <a:rPr lang="es-EC" altLang="en-US" sz="4800" dirty="0" smtClean="0">
                <a:solidFill>
                  <a:schemeClr val="bg1"/>
                </a:solidFill>
              </a:rPr>
              <a:t>Nació 1881</a:t>
            </a:r>
          </a:p>
          <a:p>
            <a:r>
              <a:rPr lang="es-EC" altLang="en-US" sz="4800" dirty="0" smtClean="0">
                <a:solidFill>
                  <a:schemeClr val="bg1"/>
                </a:solidFill>
              </a:rPr>
              <a:t>Murió 1973</a:t>
            </a:r>
          </a:p>
          <a:p>
            <a:r>
              <a:rPr lang="es-EC" altLang="en-US" sz="4800" dirty="0" smtClean="0">
                <a:solidFill>
                  <a:schemeClr val="bg1"/>
                </a:solidFill>
              </a:rPr>
              <a:t>Artista Famosa </a:t>
            </a:r>
          </a:p>
          <a:p>
            <a:r>
              <a:rPr lang="es-EC" altLang="en-US" sz="4800" dirty="0" smtClean="0">
                <a:solidFill>
                  <a:schemeClr val="bg1"/>
                </a:solidFill>
              </a:rPr>
              <a:t>Cubismo - </a:t>
            </a:r>
            <a:endParaRPr lang="es-EC" altLang="en-US" sz="4800" dirty="0">
              <a:solidFill>
                <a:schemeClr val="bg1"/>
              </a:solidFill>
            </a:endParaRPr>
          </a:p>
        </p:txBody>
      </p:sp>
      <p:pic>
        <p:nvPicPr>
          <p:cNvPr id="8196" name="Picture 4" descr="C:\Users\linda.acker\AppData\Local\Microsoft\Windows\Temporary Internet Files\Content.IE5\W97B26PG\Spain-flag-map-plus-ultra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614" y="1371599"/>
            <a:ext cx="3851129" cy="284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altLang="en-US" sz="4000"/>
              <a:t>Cubism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7696200" cy="5440363"/>
          </a:xfrm>
        </p:spPr>
        <p:txBody>
          <a:bodyPr/>
          <a:lstStyle/>
          <a:p>
            <a:r>
              <a:rPr lang="es-EC" altLang="en-US" dirty="0" smtClean="0"/>
              <a:t>En el arte de Cubismo, objetos están en partes diferentes y reunirse en formas nuevas. </a:t>
            </a:r>
            <a:endParaRPr lang="es-EC" altLang="en-US" dirty="0"/>
          </a:p>
        </p:txBody>
      </p:sp>
      <p:pic>
        <p:nvPicPr>
          <p:cNvPr id="9221" name="Picture 5" descr="thumb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62843"/>
            <a:ext cx="37782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linda.acker\AppData\Local\Microsoft\Windows\Temporary Internet Files\Content.IE5\W97B26PG\large-Jigsaw-Puzzle-0-3474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3421760" cy="233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Cubism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altLang="en-US" dirty="0" smtClean="0"/>
              <a:t>Hay muchos puntos de vista  </a:t>
            </a:r>
          </a:p>
          <a:p>
            <a:endParaRPr lang="en-US" altLang="en-US" dirty="0"/>
          </a:p>
        </p:txBody>
      </p:sp>
      <p:pic>
        <p:nvPicPr>
          <p:cNvPr id="10245" name="Picture 5" descr="thumb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22599"/>
            <a:ext cx="4343400" cy="318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thumb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956" y="3022600"/>
            <a:ext cx="4343400" cy="318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linda.acker\AppData\Local\Microsoft\Windows\Temporary Internet Files\Content.IE5\W97B26PG\Eyes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"/>
            <a:ext cx="2158893" cy="86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295400"/>
          </a:xfrm>
        </p:spPr>
        <p:txBody>
          <a:bodyPr/>
          <a:lstStyle/>
          <a:p>
            <a:r>
              <a:rPr lang="es-EC" altLang="en-US" dirty="0" smtClean="0"/>
              <a:t>Cubismo 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endParaRPr lang="en-US" altLang="en-US" dirty="0"/>
          </a:p>
          <a:p>
            <a:r>
              <a:rPr lang="es-EC" altLang="en-US" dirty="0" smtClean="0"/>
              <a:t>Hay muchos ángulos.  </a:t>
            </a:r>
          </a:p>
          <a:p>
            <a:r>
              <a:rPr lang="es-EC" altLang="en-US" dirty="0" smtClean="0"/>
              <a:t>Hay muchos colores.</a:t>
            </a:r>
            <a:endParaRPr lang="es-EC" altLang="en-US" dirty="0"/>
          </a:p>
        </p:txBody>
      </p:sp>
      <p:pic>
        <p:nvPicPr>
          <p:cNvPr id="11269" name="Picture 5" descr="thumb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55963"/>
            <a:ext cx="4876800" cy="360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 err="1" smtClean="0"/>
              <a:t>Cubismo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229600" cy="4525963"/>
          </a:xfrm>
        </p:spPr>
        <p:txBody>
          <a:bodyPr/>
          <a:lstStyle/>
          <a:p>
            <a:endParaRPr lang="en-US" altLang="en-US" dirty="0"/>
          </a:p>
          <a:p>
            <a:r>
              <a:rPr lang="es-EC" altLang="en-US" dirty="0" smtClean="0"/>
              <a:t>Hay una mezcla del parte anterior y el parte enfrente. </a:t>
            </a:r>
            <a:endParaRPr lang="es-EC" altLang="en-US" dirty="0"/>
          </a:p>
        </p:txBody>
      </p:sp>
      <p:pic>
        <p:nvPicPr>
          <p:cNvPr id="12293" name="Picture 5" descr="thumb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114" y="2438400"/>
            <a:ext cx="302592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Temas</a:t>
            </a:r>
            <a:r>
              <a:rPr lang="en-US" dirty="0" smtClean="0"/>
              <a:t> del Arte de Picasso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Los animales</a:t>
            </a:r>
          </a:p>
          <a:p>
            <a:r>
              <a:rPr lang="es-EC" dirty="0" smtClean="0"/>
              <a:t>La naturaleza ( las plantas, las flores)</a:t>
            </a:r>
          </a:p>
          <a:p>
            <a:r>
              <a:rPr lang="es-EC" dirty="0" smtClean="0"/>
              <a:t>Las mujeres (el amor)</a:t>
            </a:r>
          </a:p>
          <a:p>
            <a:r>
              <a:rPr lang="es-EC" dirty="0" smtClean="0"/>
              <a:t>Los músicos </a:t>
            </a:r>
            <a:endParaRPr lang="es-EC" dirty="0"/>
          </a:p>
        </p:txBody>
      </p:sp>
      <p:pic>
        <p:nvPicPr>
          <p:cNvPr id="25602" name="Picture 2" descr="C:\Users\linda.acker\AppData\Local\Microsoft\Windows\Temporary Internet Files\Content.IE5\W97B26PG\Green_Plant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19600"/>
            <a:ext cx="1846101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C:\Users\linda.acker\AppData\Local\Microsoft\Windows\Temporary Internet Files\Content.IE5\OIO9IUEP\large-cute-kittens-66.6-16902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1419">
            <a:off x="3810000" y="4574286"/>
            <a:ext cx="1828800" cy="19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C:\Users\linda.acker\AppData\Local\Microsoft\Windows\Temporary Internet Files\Content.IE5\OIO9IUEP\720px-Interlaced_love_hearts-3D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3616">
            <a:off x="914400" y="4491264"/>
            <a:ext cx="233172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C:\Users\linda.acker\AppData\Local\Microsoft\Windows\Temporary Internet Files\Content.IE5\W97B26PG\lgi01a20130705230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868">
            <a:off x="5710533" y="3048000"/>
            <a:ext cx="142316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C:\Users\linda.acker\AppData\Local\Microsoft\Windows\Temporary Internet Files\Content.IE5\OIO9IUEP\Flowers-Pot-13931-large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772" y="3412778"/>
            <a:ext cx="750475" cy="100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19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62800" y="274638"/>
            <a:ext cx="1752600" cy="1143000"/>
          </a:xfrm>
        </p:spPr>
        <p:txBody>
          <a:bodyPr/>
          <a:lstStyle/>
          <a:p>
            <a:r>
              <a:rPr lang="en-US" altLang="en-US" sz="2400" dirty="0" smtClean="0"/>
              <a:t>Auto </a:t>
            </a:r>
            <a:r>
              <a:rPr lang="en-US" altLang="en-US" sz="2400" dirty="0" err="1" smtClean="0"/>
              <a:t>retrato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0" y="2971800"/>
            <a:ext cx="1752600" cy="31543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(1972)</a:t>
            </a:r>
            <a:endParaRPr lang="en-US" altLang="en-US" dirty="0"/>
          </a:p>
        </p:txBody>
      </p:sp>
      <p:pic>
        <p:nvPicPr>
          <p:cNvPr id="4101" name="Picture 5" descr="PabloPicassoSelf-Portrait19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294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2204</TotalTime>
  <Words>104</Words>
  <Application>Microsoft Office PowerPoint</Application>
  <PresentationFormat>On-screen Show (4:3)</PresentationFormat>
  <Paragraphs>36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Pablo Picasso</vt:lpstr>
      <vt:lpstr>PowerPoint Presentation</vt:lpstr>
      <vt:lpstr>Información</vt:lpstr>
      <vt:lpstr>Cubism </vt:lpstr>
      <vt:lpstr>Cubism </vt:lpstr>
      <vt:lpstr>Cubismo   </vt:lpstr>
      <vt:lpstr>Cubismo </vt:lpstr>
      <vt:lpstr>Temas del Arte de Picasso</vt:lpstr>
      <vt:lpstr>Auto retrato </vt:lpstr>
      <vt:lpstr>PowerPoint Presentation</vt:lpstr>
      <vt:lpstr>The Weeping Woman (1937)</vt:lpstr>
      <vt:lpstr>PowerPoint Presentation</vt:lpstr>
    </vt:vector>
  </TitlesOfParts>
  <Company>Brandywine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Pablo Picasso</dc:title>
  <dc:creator>linda.acker</dc:creator>
  <cp:lastModifiedBy>Acker Linda</cp:lastModifiedBy>
  <cp:revision>10</cp:revision>
  <dcterms:created xsi:type="dcterms:W3CDTF">2011-11-15T13:07:52Z</dcterms:created>
  <dcterms:modified xsi:type="dcterms:W3CDTF">2016-02-19T20:13:54Z</dcterms:modified>
</cp:coreProperties>
</file>