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C3E6-77B4-478C-A4E2-AF43E49A756C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A2F5-1FAD-4821-88E9-8EB2FB4F9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C3E6-77B4-478C-A4E2-AF43E49A756C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A2F5-1FAD-4821-88E9-8EB2FB4F9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089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C3E6-77B4-478C-A4E2-AF43E49A756C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A2F5-1FAD-4821-88E9-8EB2FB4F9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78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C3E6-77B4-478C-A4E2-AF43E49A756C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A2F5-1FAD-4821-88E9-8EB2FB4F9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42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C3E6-77B4-478C-A4E2-AF43E49A756C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A2F5-1FAD-4821-88E9-8EB2FB4F9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8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C3E6-77B4-478C-A4E2-AF43E49A756C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A2F5-1FAD-4821-88E9-8EB2FB4F9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884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C3E6-77B4-478C-A4E2-AF43E49A756C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A2F5-1FAD-4821-88E9-8EB2FB4F9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947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C3E6-77B4-478C-A4E2-AF43E49A756C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A2F5-1FAD-4821-88E9-8EB2FB4F9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48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C3E6-77B4-478C-A4E2-AF43E49A756C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A2F5-1FAD-4821-88E9-8EB2FB4F9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39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C3E6-77B4-478C-A4E2-AF43E49A756C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A2F5-1FAD-4821-88E9-8EB2FB4F9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C3E6-77B4-478C-A4E2-AF43E49A756C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A2F5-1FAD-4821-88E9-8EB2FB4F9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52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7C3E6-77B4-478C-A4E2-AF43E49A756C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5A2F5-1FAD-4821-88E9-8EB2FB4F9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99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8400"/>
            <a:ext cx="8229600" cy="1630362"/>
          </a:xfrm>
          <a:extLst/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Los </a:t>
            </a:r>
            <a:r>
              <a:rPr lang="en-US" sz="9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adjetivos</a:t>
            </a:r>
            <a:r>
              <a:rPr lang="en-US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en-US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Adjectives are words that describe a noun.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2051" name="Picture 2" descr="C:\Documents and Settings\Seema Sumod\My Documents\My Pictures\Microsoft Clip Organizer\pe06586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2400"/>
            <a:ext cx="3962400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2" descr="C:\Documents and Settings\Seema Sumod\My Documents\My Pictures\Microsoft Clip Organizer\pe06586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267200"/>
            <a:ext cx="3962400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71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76400" y="4419600"/>
            <a:ext cx="18873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pobre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2710" y="4410670"/>
            <a:ext cx="126009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rico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pic>
        <p:nvPicPr>
          <p:cNvPr id="11268" name="Picture 2" descr="C:\Documents and Settings\Seema Sumod\Local Settings\Temporary Internet Files\Content.IE5\OR3JQ059\MCBD09780_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95400"/>
            <a:ext cx="2973388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219200"/>
            <a:ext cx="42291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832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4191000"/>
            <a:ext cx="32766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inteligente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10200" y="4191000"/>
            <a:ext cx="268881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estúpido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pic>
        <p:nvPicPr>
          <p:cNvPr id="12292" name="Picture 8" descr="C:\Documents and Settings\Seema Sumod\Local Settings\Temporary Internet Files\Content.IE5\2DZK1CV2\MCj0434403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04800"/>
            <a:ext cx="239395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10" descr="C:\Documents and Settings\Seema Sumod\Local Settings\Temporary Internet Files\Content.IE5\6KSNXPGD\MCj0428113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57200"/>
            <a:ext cx="3176588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3810000"/>
            <a:ext cx="296889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simpático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81600" y="3810000"/>
            <a:ext cx="307789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antipático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09134" y="4791670"/>
            <a:ext cx="231986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amable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pic>
        <p:nvPicPr>
          <p:cNvPr id="13317" name="Picture 2" descr="C:\Documents and Settings\Seema Sumod\Local Settings\Temporary Internet Files\Content.IE5\2DZK1CV2\MCj0424488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8" y="1981200"/>
            <a:ext cx="4322762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3" descr="C:\Documents and Settings\Seema Sumod\Local Settings\Temporary Internet Files\Content.IE5\2DZK1CV2\MCj04244780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828800"/>
            <a:ext cx="1755775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364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76400" y="3886200"/>
            <a:ext cx="202010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bueno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43600" y="3962400"/>
            <a:ext cx="163057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malo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pic>
        <p:nvPicPr>
          <p:cNvPr id="14340" name="Picture 2" descr="C:\Documents and Settings\Seema Sumod\Local Settings\Temporary Internet Files\Content.IE5\OR3JQ059\MCj0424466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150" y="1150938"/>
            <a:ext cx="2736850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3" descr="C:\Documents and Settings\Seema Sumod\Local Settings\Temporary Internet Files\Content.IE5\6KSNXPGD\MCj0424468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213" y="1143000"/>
            <a:ext cx="2871787" cy="270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741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5715000" y="1676400"/>
            <a:ext cx="2971800" cy="1752600"/>
          </a:xfrm>
          <a:prstGeom prst="ellipse">
            <a:avLst/>
          </a:prstGeom>
          <a:solidFill>
            <a:schemeClr val="bg1"/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57200" y="1371600"/>
            <a:ext cx="4953000" cy="2209800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1200" y="3733800"/>
            <a:ext cx="174599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difícil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07859" y="3733800"/>
            <a:ext cx="136454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fácil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pic>
        <p:nvPicPr>
          <p:cNvPr id="153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81200"/>
            <a:ext cx="4267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200275"/>
            <a:ext cx="2057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162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76400" y="4944070"/>
            <a:ext cx="196541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nuevo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94561" y="4944070"/>
            <a:ext cx="157767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viejo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pic>
        <p:nvPicPr>
          <p:cNvPr id="17412" name="Picture 4" descr="C:\Documents and Settings\Seema Sumod\Local Settings\Temporary Internet Files\Content.IE5\FNX37H4W\MCj0433863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066800"/>
            <a:ext cx="3429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8" descr="C:\Documents and Settings\Seema Sumod\Local Settings\Temporary Internet Files\Content.IE5\OR3JQ059\MCj01882730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066800"/>
            <a:ext cx="368617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58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76400" y="4944070"/>
            <a:ext cx="223452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cómico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27888" y="4944070"/>
            <a:ext cx="159691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serio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pic>
        <p:nvPicPr>
          <p:cNvPr id="18436" name="Picture 4" descr="C:\Documents and Settings\Seema Sumod\Local Settings\Temporary Internet Files\Content.IE5\6KSNXPGD\MCj0136783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4672013" cy="491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838200"/>
            <a:ext cx="3352800" cy="41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733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47800" y="3810000"/>
            <a:ext cx="169578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corto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43600" y="3886200"/>
            <a:ext cx="16285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largo</a:t>
            </a:r>
          </a:p>
        </p:txBody>
      </p:sp>
      <p:pic>
        <p:nvPicPr>
          <p:cNvPr id="19460" name="Picture 9" descr="C:\Documents and Settings\Seema Sumod\My Documents\My Pictures\Microsoft Clip Organizer\bs00738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19400"/>
            <a:ext cx="2971800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10" descr="C:\Documents and Settings\Seema Sumod\My Documents\My Pictures\Microsoft Clip Organizer\bs00738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819400"/>
            <a:ext cx="458311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757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14400" y="4724400"/>
            <a:ext cx="204338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rápido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46465" y="4724400"/>
            <a:ext cx="167353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lento</a:t>
            </a:r>
          </a:p>
        </p:txBody>
      </p:sp>
      <p:pic>
        <p:nvPicPr>
          <p:cNvPr id="20484" name="Picture 7" descr="C:\Documents and Settings\Seema Sumod\Local Settings\Temporary Internet Files\Content.IE5\6KSNXPGD\MCNA00651_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828800"/>
            <a:ext cx="3963988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10" descr="C:\Documents and Settings\Seema Sumod\Local Settings\Temporary Internet Files\Content.IE5\2DZK1CV2\MCj03558070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47663"/>
            <a:ext cx="3881438" cy="399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840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1600" y="4944070"/>
            <a:ext cx="204543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bonita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48400" y="4944070"/>
            <a:ext cx="108138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fea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pic>
        <p:nvPicPr>
          <p:cNvPr id="21508" name="Picture 3" descr="C:\Documents and Settings\Seema Sumod\Local Settings\Temporary Internet Files\Content.IE5\OR3JQ059\MCj0140971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663" y="914400"/>
            <a:ext cx="2954337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5" descr="C:\Documents and Settings\Seema Sumod\My Documents\My Pictures\Microsoft Clip Organizer\j0424032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90600"/>
            <a:ext cx="363855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282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47800"/>
            <a:ext cx="8229600" cy="3886200"/>
          </a:xfrm>
          <a:extLst/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2D050"/>
                </a:solidFill>
              </a:rPr>
              <a:t>¿</a:t>
            </a:r>
            <a:r>
              <a:rPr lang="en-US" sz="8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2D050"/>
                </a:solidFill>
              </a:rPr>
              <a:t>Cómo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2D050"/>
                </a:solidFill>
              </a:rPr>
              <a:t> </a:t>
            </a:r>
            <a:r>
              <a:rPr lang="en-US" sz="8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2D050"/>
                </a:solidFill>
              </a:rPr>
              <a:t>eres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2D050"/>
                </a:solidFill>
              </a:rPr>
              <a:t> </a:t>
            </a:r>
            <a:r>
              <a:rPr lang="en-US" sz="8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2D050"/>
                </a:solidFill>
              </a:rPr>
              <a:t>tú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2D050"/>
                </a:solidFill>
              </a:rPr>
              <a:t>?</a:t>
            </a:r>
            <a:b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2D050"/>
                </a:solidFill>
              </a:rPr>
            </a:br>
            <a:r>
              <a:rPr lang="en-US" sz="3200" b="1" dirty="0" smtClean="0">
                <a:solidFill>
                  <a:srgbClr val="0070C0"/>
                </a:solidFill>
              </a:rPr>
              <a:t>How are you? What are you like?</a:t>
            </a:r>
            <a:r>
              <a:rPr lang="en-US" sz="2400" b="1" dirty="0" smtClean="0">
                <a:solidFill>
                  <a:srgbClr val="92D050"/>
                </a:solidFill>
              </a:rPr>
              <a:t/>
            </a:r>
            <a:br>
              <a:rPr lang="en-US" sz="2400" b="1" dirty="0" smtClean="0">
                <a:solidFill>
                  <a:srgbClr val="92D050"/>
                </a:solidFill>
              </a:rPr>
            </a:br>
            <a:r>
              <a:rPr lang="en-US" sz="800" b="1" dirty="0" smtClean="0">
                <a:solidFill>
                  <a:srgbClr val="92D050"/>
                </a:solidFill>
              </a:rPr>
              <a:t/>
            </a:r>
            <a:br>
              <a:rPr lang="en-US" sz="800" b="1" dirty="0" smtClean="0">
                <a:solidFill>
                  <a:srgbClr val="92D050"/>
                </a:solidFill>
              </a:rPr>
            </a:br>
            <a:r>
              <a:rPr lang="en-US" sz="2400" b="1" dirty="0" smtClean="0">
                <a:solidFill>
                  <a:srgbClr val="92D050"/>
                </a:solidFill>
              </a:rPr>
              <a:t>(Physical Description or Personality)</a:t>
            </a:r>
            <a:endParaRPr 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2D050"/>
              </a:solidFill>
            </a:endParaRPr>
          </a:p>
        </p:txBody>
      </p:sp>
      <p:pic>
        <p:nvPicPr>
          <p:cNvPr id="3075" name="Picture 10" descr="C:\Documents and Settings\Seema Sumod\Local Settings\Temporary Internet Files\Content.IE5\6KSNXPGD\MCj0397838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"/>
            <a:ext cx="7772400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498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76400" y="4944070"/>
            <a:ext cx="197041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guapo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94561" y="4944070"/>
            <a:ext cx="111184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feo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pic>
        <p:nvPicPr>
          <p:cNvPr id="22532" name="Picture 5" descr="C:\Documents and Settings\Seema Sumod\My Documents\My Pictures\Microsoft Clip Organizer\so02021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371600"/>
            <a:ext cx="3302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6" descr="C:\Documents and Settings\Seema Sumod\My Documents\My Pictures\Microsoft Clip Organizer\j0230746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14400"/>
            <a:ext cx="2736850" cy="346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440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2124670"/>
            <a:ext cx="168668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rubia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36834" y="4876800"/>
            <a:ext cx="241950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morena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4038600"/>
            <a:ext cx="261917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pelirroja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pic>
        <p:nvPicPr>
          <p:cNvPr id="23557" name="Picture 3" descr="C:\Documents and Settings\Seema Sumod\Local Settings\Temporary Internet Files\Content.IE5\GPAB8XIN\MCj0412190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1847850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8600"/>
            <a:ext cx="19494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9" descr="C:\Documents and Settings\Seema Sumod\Local Settings\Temporary Internet Files\Content.IE5\GPAB8XIN\MCj0415808000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971800"/>
            <a:ext cx="176212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280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76400" y="4953000"/>
            <a:ext cx="130163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alto</a:t>
            </a:r>
          </a:p>
        </p:txBody>
      </p:sp>
      <p:pic>
        <p:nvPicPr>
          <p:cNvPr id="4099" name="Picture 4" descr="C:\Documents and Settings\Seema Sumod\Local Settings\Temporary Internet Files\Content.IE5\2DZK1CV2\MCj0433690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709613"/>
            <a:ext cx="2514600" cy="416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5" descr="C:\Documents and Settings\Seema Sumod\My Documents\My Pictures\Microsoft Clip Organizer\j0357999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514600"/>
            <a:ext cx="15652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6394561" y="4944070"/>
            <a:ext cx="144623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bajo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775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95400" y="4944070"/>
            <a:ext cx="195072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fuerte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03852" y="4944070"/>
            <a:ext cx="161614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débil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pic>
        <p:nvPicPr>
          <p:cNvPr id="5124" name="Picture 2" descr="C:\Documents and Settings\Seema Sumod\Local Settings\Temporary Internet Files\Content.IE5\IDZW9ONE\MCj0078746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4327525" cy="397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3" descr="C:\Documents and Settings\Seema Sumod\Local Settings\Temporary Internet Files\Content.IE5\U40R59ST\MCj00787520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219200"/>
            <a:ext cx="3952875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175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13058" y="4944070"/>
            <a:ext cx="344934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interesante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05400" y="4944070"/>
            <a:ext cx="3048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aburrido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pic>
        <p:nvPicPr>
          <p:cNvPr id="6148" name="Picture 4" descr="C:\Documents and Settings\Seema Sumod\Local Settings\Temporary Internet Files\Content.IE5\2DZK1CV2\MCPE01670_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24000"/>
            <a:ext cx="4133850" cy="346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6" descr="C:\Documents and Settings\Seema Sumod\My Documents\My Pictures\Microsoft Clip Organizer\j0232149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3200400" cy="342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571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76400" y="4114800"/>
            <a:ext cx="186063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gordo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15000" y="4114800"/>
            <a:ext cx="247632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delgado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98123" y="5105400"/>
            <a:ext cx="157427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flaco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pic>
        <p:nvPicPr>
          <p:cNvPr id="7173" name="Picture 3" descr="C:\Documents and Settings\Seema Sumod\My Documents\My Pictures\Microsoft Clip Organizer\j023251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538" y="685800"/>
            <a:ext cx="3421062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0" descr="C:\Documents and Settings\Seema Sumod\My Documents\My Pictures\Microsoft Clip Organizer\j0398297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762000"/>
            <a:ext cx="2286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619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76400" y="4724400"/>
            <a:ext cx="157767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viejo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72200" y="4724400"/>
            <a:ext cx="177119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joven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pic>
        <p:nvPicPr>
          <p:cNvPr id="8196" name="Picture 2" descr="C:\Documents and Settings\Seema Sumod\Local Settings\Temporary Internet Files\Content.IE5\6KSNXPGD\MCPE01078_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143000"/>
            <a:ext cx="2209800" cy="324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4" descr="C:\Documents and Settings\Seema Sumod\My Documents\My Pictures\Microsoft Clip Organizer\j0232152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828800"/>
            <a:ext cx="2220913" cy="255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925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76400" y="4267200"/>
            <a:ext cx="168969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triste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36753" y="4267200"/>
            <a:ext cx="195944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alegre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pic>
        <p:nvPicPr>
          <p:cNvPr id="9220" name="Picture 2" descr="C:\Documents and Settings\Seema Sumod\Local Settings\Temporary Internet Files\Content.IE5\OR3JQ059\MCj0423844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81200"/>
            <a:ext cx="22066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3" descr="C:\Documents and Settings\Seema Sumod\Local Settings\Temporary Internet Files\Content.IE5\FNX37H4W\MCj04238600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81200"/>
            <a:ext cx="1905000" cy="210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681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76400" y="4114800"/>
            <a:ext cx="217803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grande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38800" y="4114800"/>
            <a:ext cx="273985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pequeño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pic>
        <p:nvPicPr>
          <p:cNvPr id="10244" name="Picture 2" descr="C:\Documents and Settings\Seema Sumod\Local Settings\Temporary Internet Files\Content.IE5\OR3JQ059\MCAN02178_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3" y="762000"/>
            <a:ext cx="4764087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4" descr="C:\Documents and Settings\Seema Sumod\Local Settings\Temporary Internet Files\Content.IE5\2DZK1CV2\MCj03244600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048000"/>
            <a:ext cx="1836738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143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48</Words>
  <Application>Microsoft Office PowerPoint</Application>
  <PresentationFormat>On-screen Show (4:3)</PresentationFormat>
  <Paragraphs>43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Los adjetivos Adjectives are words that describe a noun. </vt:lpstr>
      <vt:lpstr>¿Cómo eres tú? How are you? What are you like?  (Physical Description or Personality)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Brandywine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adjetivos Adjectives are words that describe a noun. </dc:title>
  <dc:creator>Acker Linda</dc:creator>
  <cp:lastModifiedBy>Acker Linda</cp:lastModifiedBy>
  <cp:revision>1</cp:revision>
  <dcterms:created xsi:type="dcterms:W3CDTF">2016-02-05T13:14:18Z</dcterms:created>
  <dcterms:modified xsi:type="dcterms:W3CDTF">2016-02-05T13:21:53Z</dcterms:modified>
</cp:coreProperties>
</file>